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2" r:id="rId4"/>
    <p:sldId id="27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0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A285B5E-4F2F-4E46-A6D1-22230B28D273}" type="datetimeFigureOut">
              <a:rPr lang="de-DE"/>
              <a:pPr>
                <a:defRPr/>
              </a:pPr>
              <a:t>12.05.2012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060E37-5E1C-4A9C-A172-AA604969BB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87900" y="3789363"/>
            <a:ext cx="4176713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180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8" descr="P1010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029075"/>
            <a:ext cx="37798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08050"/>
            <a:ext cx="7993063" cy="2592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860800"/>
            <a:ext cx="4608513" cy="21605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245225"/>
            <a:ext cx="381635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E02CD0-C627-4938-94A9-4F63D4255F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E62DC2-29B5-45E1-B54C-6F4AF7DE30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933E8F-F63F-40A2-B1D5-E30A950670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EME Meeting 2012 in </a:t>
            </a:r>
            <a:r>
              <a:rPr lang="en-US" err="1"/>
              <a:t>Örebro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35FF75-48D7-49CA-A922-90177BF220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32AC98-6522-49BC-AE04-C119F1E2D5B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833DCD-BD7A-473D-9810-4C4032313CD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9DBC0A-0E44-4064-9512-8E11025DA8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15A421-E746-4849-A388-BAF5736D49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69F3A4-F209-4808-9EA7-75D35F0861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FEA8BC-E7CF-4165-9B79-8072A7AE12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F5394-5CFF-4946-9A3E-5A773CC89FE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245225"/>
            <a:ext cx="33131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 smtClean="0">
                <a:solidFill>
                  <a:srgbClr val="333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EME Meeting 2012 in Örebro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5DD540-DC23-4F6B-AC5C-A60F809DEB1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031" name="Picture 7" descr="P101089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908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 sz="18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1vb.de/dateien/10G_PA_Umbau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549275"/>
            <a:ext cx="7561262" cy="33845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Cheap Solid State Power on 10 GHz</a:t>
            </a:r>
            <a:b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EME Meeting 2012 in </a:t>
            </a:r>
            <a:r>
              <a:rPr lang="en-GB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Örebro</a:t>
            </a: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652963"/>
            <a:ext cx="4608512" cy="1584325"/>
          </a:xfrm>
        </p:spPr>
        <p:txBody>
          <a:bodyPr/>
          <a:lstStyle/>
          <a:p>
            <a:pPr eaLnBrk="1" hangingPunct="1"/>
            <a:r>
              <a:rPr lang="en-GB" smtClean="0"/>
              <a:t>Michael Kohla </a:t>
            </a:r>
          </a:p>
          <a:p>
            <a:pPr eaLnBrk="1" hangingPunct="1"/>
            <a:r>
              <a:rPr lang="en-GB" smtClean="0"/>
              <a:t>DL1YMK</a:t>
            </a:r>
          </a:p>
          <a:p>
            <a:pPr eaLnBrk="1" hangingPunct="1"/>
            <a:endParaRPr lang="en-GB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EME Meeting 2012 in Örebro</a:t>
            </a:r>
            <a:endParaRPr lang="en-GB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The gain block</a:t>
            </a:r>
          </a:p>
        </p:txBody>
      </p:sp>
      <p:pic>
        <p:nvPicPr>
          <p:cNvPr id="24578" name="Picture 4" descr="PICT259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628775"/>
            <a:ext cx="7561263" cy="5040313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The remnants…RIP !</a:t>
            </a:r>
          </a:p>
        </p:txBody>
      </p:sp>
      <p:pic>
        <p:nvPicPr>
          <p:cNvPr id="25602" name="Picture 4" descr="PICT263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628775"/>
            <a:ext cx="6689725" cy="4924425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The End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dirty="0" smtClean="0"/>
              <a:t>             </a:t>
            </a:r>
          </a:p>
          <a:p>
            <a:pPr>
              <a:buFontTx/>
              <a:buNone/>
              <a:defRPr/>
            </a:pP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de-DE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de-DE" dirty="0" smtClean="0"/>
          </a:p>
          <a:p>
            <a:pPr>
              <a:buFontTx/>
              <a:buNone/>
              <a:defRPr/>
            </a:pPr>
            <a:endParaRPr lang="de-DE" dirty="0" smtClean="0"/>
          </a:p>
          <a:p>
            <a:pPr>
              <a:buFontTx/>
              <a:buNone/>
              <a:defRPr/>
            </a:pPr>
            <a:r>
              <a:rPr lang="de-DE" dirty="0" smtClean="0"/>
              <a:t>                  ANY QUESTIONS ???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ußzeilenplatzhalter 4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EME Meeting 2012 in Örebro</a:t>
            </a:r>
            <a:endParaRPr lang="en-GB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Situation at start....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97888" cy="4997450"/>
          </a:xfrm>
        </p:spPr>
        <p:txBody>
          <a:bodyPr/>
          <a:lstStyle/>
          <a:p>
            <a:pPr eaLnBrk="1" hangingPunct="1"/>
            <a:r>
              <a:rPr lang="en-GB" sz="2400" smtClean="0"/>
              <a:t>interest in 3 cm EME,  as YMK’s 6th moonbounce band</a:t>
            </a:r>
          </a:p>
          <a:p>
            <a:pPr eaLnBrk="1" hangingPunct="1"/>
            <a:r>
              <a:rPr lang="en-GB" sz="2400" smtClean="0"/>
              <a:t>last RW1127-TWT given to WW2R for 24G conversion, so only SSPA the way to go</a:t>
            </a:r>
          </a:p>
          <a:p>
            <a:pPr eaLnBrk="1" hangingPunct="1"/>
            <a:r>
              <a:rPr lang="en-GB" sz="2400" smtClean="0"/>
              <a:t>at least 30 W RF out </a:t>
            </a:r>
          </a:p>
          <a:p>
            <a:pPr eaLnBrk="1" hangingPunct="1"/>
            <a:r>
              <a:rPr lang="en-GB" sz="2400" smtClean="0"/>
              <a:t>quote from DB6NT for SSPA-modules off shelf: 25 W = 2850,- €, 50 W = 4920,- €</a:t>
            </a:r>
          </a:p>
          <a:p>
            <a:pPr eaLnBrk="1" hangingPunct="1"/>
            <a:r>
              <a:rPr lang="en-GB" sz="2400" smtClean="0"/>
              <a:t>Fujitsu &amp; Toshiba GaAs-Fet’s available and affordable from Chinese distributors, but was warned of low gain and inferior output level ...Fake City products</a:t>
            </a:r>
          </a:p>
          <a:p>
            <a:pPr eaLnBrk="1" hangingPunct="1"/>
            <a:r>
              <a:rPr lang="en-GB" sz="2400" smtClean="0"/>
              <a:t>Thinking it over for a while...: NO, too much money invested in DXpeditions!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Luckily, it happened to be that…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smtClean="0"/>
              <a:t>in DL all TWT TV-AM link transmitters had been replaced by SSPA‘s some 15 years ago , rendering abt 2- 5 W out on 11.7 – 12.4 GHz</a:t>
            </a:r>
          </a:p>
          <a:p>
            <a:pPr>
              <a:lnSpc>
                <a:spcPct val="90000"/>
              </a:lnSpc>
            </a:pPr>
            <a:r>
              <a:rPr lang="de-DE" sz="2400" smtClean="0"/>
              <a:t>manufacturer was an Israelian company called ELISRA</a:t>
            </a:r>
          </a:p>
          <a:p>
            <a:pPr>
              <a:lnSpc>
                <a:spcPct val="90000"/>
              </a:lnSpc>
            </a:pPr>
            <a:r>
              <a:rPr lang="de-DE" sz="2400" smtClean="0"/>
              <a:t>with decommissioning of AM-TV in DL those ELISRA‘s appeared on surplus markets</a:t>
            </a:r>
          </a:p>
          <a:p>
            <a:pPr>
              <a:lnSpc>
                <a:spcPct val="90000"/>
              </a:lnSpc>
            </a:pPr>
            <a:r>
              <a:rPr lang="de-DE" sz="2400" smtClean="0"/>
              <a:t>different makes available with FLM and TIM devices</a:t>
            </a:r>
          </a:p>
          <a:p>
            <a:pPr>
              <a:lnSpc>
                <a:spcPct val="90000"/>
              </a:lnSpc>
            </a:pPr>
            <a:r>
              <a:rPr lang="de-DE" sz="2400" smtClean="0"/>
              <a:t>best: older model (short box)-&gt; 2 x FLM1011-12F in final</a:t>
            </a:r>
          </a:p>
          <a:p>
            <a:pPr>
              <a:lnSpc>
                <a:spcPct val="90000"/>
              </a:lnSpc>
            </a:pPr>
            <a:r>
              <a:rPr lang="de-DE" sz="2400" smtClean="0"/>
              <a:t>newer models with 5 stages  -&gt; 2 x TIM1112-8 in final</a:t>
            </a:r>
          </a:p>
          <a:p>
            <a:pPr>
              <a:lnSpc>
                <a:spcPct val="90000"/>
              </a:lnSpc>
            </a:pPr>
            <a:r>
              <a:rPr lang="de-DE" sz="2400" smtClean="0"/>
              <a:t>common for all elder models: no neg. gate bias on board, just -9V fed in from heavy external power supply</a:t>
            </a:r>
          </a:p>
          <a:p>
            <a:pPr>
              <a:lnSpc>
                <a:spcPct val="90000"/>
              </a:lnSpc>
            </a:pPr>
            <a:endParaRPr lang="de-DE" sz="240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New model ELISRA</a:t>
            </a:r>
          </a:p>
        </p:txBody>
      </p:sp>
      <p:pic>
        <p:nvPicPr>
          <p:cNvPr id="17410" name="Picture 4" descr="PICT263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628775"/>
            <a:ext cx="7050088" cy="4924425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Converting to 10 GHz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291513" cy="5068888"/>
          </a:xfrm>
        </p:spPr>
        <p:txBody>
          <a:bodyPr/>
          <a:lstStyle/>
          <a:p>
            <a:r>
              <a:rPr lang="de-DE" sz="2400" smtClean="0"/>
              <a:t>not too bad: FLM1011-12F: P</a:t>
            </a:r>
            <a:r>
              <a:rPr lang="de-DE" sz="2400" baseline="-25000" smtClean="0"/>
              <a:t>1</a:t>
            </a:r>
            <a:r>
              <a:rPr lang="de-DE" sz="2400" smtClean="0"/>
              <a:t>dB = 40.5 dBm typ.; gain = 6.0 dB; prematched 10.7- 11.7 GHz; PAE = 25 % typ.</a:t>
            </a:r>
          </a:p>
          <a:p>
            <a:r>
              <a:rPr lang="de-DE" sz="2400" smtClean="0"/>
              <a:t>re-engineering of circuitry by DF1VB, very instructive website: </a:t>
            </a:r>
            <a:r>
              <a:rPr lang="de-DE" sz="2400" smtClean="0">
                <a:hlinkClick r:id="rId3"/>
              </a:rPr>
              <a:t>www.df1vb.de/dateien/10G_PA_Umbau.PDF</a:t>
            </a:r>
            <a:r>
              <a:rPr lang="de-DE" sz="2400" smtClean="0"/>
              <a:t> </a:t>
            </a:r>
          </a:p>
          <a:p>
            <a:r>
              <a:rPr lang="de-DE" sz="2400" smtClean="0"/>
              <a:t>decrease drain currents of all stages &amp; do, what a microwaver has to do: move stubs on striplines with specially made toothpicks and solder stubs on stripline</a:t>
            </a:r>
          </a:p>
          <a:p>
            <a:r>
              <a:rPr lang="de-DE" sz="2400" smtClean="0"/>
              <a:t>best result after hours of fine-tuning</a:t>
            </a:r>
          </a:p>
          <a:p>
            <a:pPr>
              <a:buFontTx/>
              <a:buNone/>
            </a:pPr>
            <a:r>
              <a:rPr lang="de-DE" sz="2400" smtClean="0"/>
              <a:t>	was 16 W RF on 10368 MHz</a:t>
            </a:r>
          </a:p>
          <a:p>
            <a:r>
              <a:rPr lang="de-DE" sz="2400" smtClean="0"/>
              <a:t>not satisfied…40.5dBm = 11.5 W!!</a:t>
            </a:r>
          </a:p>
          <a:p>
            <a:r>
              <a:rPr lang="de-DE" sz="2400" smtClean="0"/>
              <a:t>hybrids on pcb weren‘t quite right</a:t>
            </a:r>
          </a:p>
          <a:p>
            <a:pPr lvl="4">
              <a:buFontTx/>
              <a:buNone/>
            </a:pPr>
            <a:r>
              <a:rPr lang="de-DE" sz="1400" smtClean="0"/>
              <a:t>	       </a:t>
            </a:r>
          </a:p>
        </p:txBody>
      </p:sp>
      <p:pic>
        <p:nvPicPr>
          <p:cNvPr id="18435" name="Picture 4" descr="PICT26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046788" y="4437063"/>
            <a:ext cx="3097212" cy="1800225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How to get a suitable pcb then ??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8229600" cy="4497388"/>
          </a:xfrm>
        </p:spPr>
        <p:txBody>
          <a:bodyPr/>
          <a:lstStyle/>
          <a:p>
            <a:r>
              <a:rPr lang="de-DE" sz="2400" smtClean="0"/>
              <a:t>asked DL2AM for pcb –&gt; clear answer: NO!</a:t>
            </a:r>
          </a:p>
          <a:p>
            <a:r>
              <a:rPr lang="de-DE" sz="2400" smtClean="0"/>
              <a:t>asked DB6NT for pcb -&gt; even clearer answer: NO, NO!</a:t>
            </a:r>
          </a:p>
          <a:p>
            <a:r>
              <a:rPr lang="de-DE" sz="2400" smtClean="0"/>
              <a:t>asked DK2FD for pcb-&gt;‘…well, maybe..let‘s see..‘-&gt; translation: NO!</a:t>
            </a:r>
          </a:p>
          <a:p>
            <a:r>
              <a:rPr lang="de-DE" sz="2400" smtClean="0"/>
              <a:t>did not want to re-invent the wheel…</a:t>
            </a:r>
          </a:p>
          <a:p>
            <a:r>
              <a:rPr lang="de-DE" sz="2400" smtClean="0"/>
              <a:t>finally got a faulty pcb (from the dark side of the moon…) converted it to a CAD file and reworked it a little..</a:t>
            </a:r>
          </a:p>
          <a:p>
            <a:r>
              <a:rPr lang="de-DE" sz="2400" smtClean="0"/>
              <a:t>The result looks like this…..</a:t>
            </a:r>
          </a:p>
          <a:p>
            <a:endParaRPr lang="de-DE" sz="240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Next steps…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 sz="2400" smtClean="0"/>
              <a:t>etched pcb on RT5870/0.5, got me a suitable milled alu box, glued pcb into box with home-made highly silverflake-filled epoxy resin, cured it under 3 bar and 100°C (I am a chemist…) in a heated lab press</a:t>
            </a:r>
          </a:p>
          <a:p>
            <a:r>
              <a:rPr lang="de-DE" sz="2400" smtClean="0"/>
              <a:t>Ripped GaAs-Fet‘s from ELISRA, relocated them with Indium foils for low thermal resistance into new pcb</a:t>
            </a:r>
          </a:p>
          <a:p>
            <a:r>
              <a:rPr lang="de-DE" sz="2400" smtClean="0"/>
              <a:t>Populated the pcb and….did slide stubs again…for hours…</a:t>
            </a:r>
          </a:p>
          <a:p>
            <a:r>
              <a:rPr lang="de-DE" sz="2400" smtClean="0"/>
              <a:t>Result: at 120 mW in -&gt; 22 W out (P</a:t>
            </a:r>
            <a:r>
              <a:rPr lang="de-DE" sz="2400" baseline="-25000" smtClean="0"/>
              <a:t>1</a:t>
            </a:r>
            <a:r>
              <a:rPr lang="de-DE" sz="2400" smtClean="0"/>
              <a:t>dB)  at 10 V drain voltage and 9 Amp, @ 24% PAE, close to data sheet quotations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Poor man‘s SSPA looks like this:</a:t>
            </a:r>
          </a:p>
        </p:txBody>
      </p:sp>
      <p:pic>
        <p:nvPicPr>
          <p:cNvPr id="22530" name="Picture 4" descr="PICT250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628775"/>
            <a:ext cx="7632700" cy="5068888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Oops, did it again…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600200"/>
            <a:ext cx="8856663" cy="4924425"/>
          </a:xfrm>
        </p:spPr>
        <p:txBody>
          <a:bodyPr/>
          <a:lstStyle/>
          <a:p>
            <a:r>
              <a:rPr lang="de-DE" sz="2400" smtClean="0"/>
              <a:t>Had been given another old model ELISRA, meanwhile</a:t>
            </a:r>
          </a:p>
          <a:p>
            <a:r>
              <a:rPr lang="de-DE" sz="2400" smtClean="0"/>
              <a:t>Made another poor man‘s SSPA, same results, 100% repeatable</a:t>
            </a:r>
          </a:p>
          <a:p>
            <a:r>
              <a:rPr lang="de-DE" sz="2400" smtClean="0"/>
              <a:t>Combined 2 units by Narda 90° hybrids, using semirigid with soft alu mantle, complete failure, phase angle off limits, no VNA for 10G; output was temperature dependant ??</a:t>
            </a:r>
          </a:p>
          <a:p>
            <a:r>
              <a:rPr lang="de-DE" sz="2400" smtClean="0"/>
              <a:t>Tried semiflex phasing cables, cut it down ½ mm-wise and: bingo!!</a:t>
            </a:r>
          </a:p>
          <a:p>
            <a:pPr lvl="1">
              <a:buFontTx/>
              <a:buNone/>
            </a:pPr>
            <a:r>
              <a:rPr lang="de-DE" sz="2400" smtClean="0"/>
              <a:t>220 mW in -&gt; 36W out, stable power output, not enough drive from DB6NT trvtr for more goo…</a:t>
            </a:r>
          </a:p>
          <a:p>
            <a:r>
              <a:rPr lang="de-DE" sz="2400" smtClean="0"/>
              <a:t>Made 1st 3cm EME-QSO as Test for DXpedition with LX1DB on 22.04.12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EME Meeting 2012 in Örebro</a:t>
            </a:r>
            <a:endParaRPr lang="en-GB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 Präsentationen">
  <a:themeElements>
    <a:clrScheme name="EME Präsentation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E Präsentatio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E Präsentation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 Präsentation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 Präsentation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 Präsentation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 Präsentation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 Präsentation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 Präsentation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 Präsentation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 Präsentation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 Präsentation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 Präsentation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 Präsentation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Bildschirmpräsentation (4:3)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12</vt:i4>
      </vt:variant>
      <vt:variant>
        <vt:lpstr>Folientitel</vt:lpstr>
      </vt:variant>
      <vt:variant>
        <vt:i4>12</vt:i4>
      </vt:variant>
    </vt:vector>
  </HeadingPairs>
  <TitlesOfParts>
    <vt:vector size="26" baseType="lpstr">
      <vt:lpstr>Arial</vt:lpstr>
      <vt:lpstr>Calibri</vt:lpstr>
      <vt:lpstr>EME Präsentationen</vt:lpstr>
      <vt:lpstr>EME Präsentationen</vt:lpstr>
      <vt:lpstr>EME Präsentationen</vt:lpstr>
      <vt:lpstr>EME Präsentationen</vt:lpstr>
      <vt:lpstr>EME Präsentationen</vt:lpstr>
      <vt:lpstr>EME Präsentationen</vt:lpstr>
      <vt:lpstr>EME Präsentationen</vt:lpstr>
      <vt:lpstr>EME Präsentationen</vt:lpstr>
      <vt:lpstr>EME Präsentationen</vt:lpstr>
      <vt:lpstr>EME Präsentationen</vt:lpstr>
      <vt:lpstr>EME Präsentationen</vt:lpstr>
      <vt:lpstr>EME Präsentationen</vt:lpstr>
      <vt:lpstr> Cheap Solid State Power on 10 GHz  EME Meeting 2012 in Örebro</vt:lpstr>
      <vt:lpstr>Situation at start....</vt:lpstr>
      <vt:lpstr>Luckily, it happened to be that…</vt:lpstr>
      <vt:lpstr>New model ELISRA</vt:lpstr>
      <vt:lpstr>Converting to 10 GHz</vt:lpstr>
      <vt:lpstr>How to get a suitable pcb then ??</vt:lpstr>
      <vt:lpstr>Next steps…</vt:lpstr>
      <vt:lpstr>Poor man‘s SSPA looks like this:</vt:lpstr>
      <vt:lpstr>Oops, did it again…</vt:lpstr>
      <vt:lpstr>The gain block</vt:lpstr>
      <vt:lpstr>The remnants…RIP !</vt:lpstr>
      <vt:lpstr>The 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Cheap solid state power on 10 GHz  EME Meeting 2012 in Örebro</dc:title>
  <dc:creator> </dc:creator>
  <cp:lastModifiedBy>Monika</cp:lastModifiedBy>
  <cp:revision>42</cp:revision>
  <dcterms:created xsi:type="dcterms:W3CDTF">2012-04-24T17:40:52Z</dcterms:created>
  <dcterms:modified xsi:type="dcterms:W3CDTF">2012-05-12T16:17:57Z</dcterms:modified>
</cp:coreProperties>
</file>