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19" r:id="rId2"/>
  </p:sldMasterIdLst>
  <p:notesMasterIdLst>
    <p:notesMasterId r:id="rId49"/>
  </p:notesMasterIdLst>
  <p:handoutMasterIdLst>
    <p:handoutMasterId r:id="rId50"/>
  </p:handoutMasterIdLst>
  <p:sldIdLst>
    <p:sldId id="256" r:id="rId3"/>
    <p:sldId id="260" r:id="rId4"/>
    <p:sldId id="339" r:id="rId5"/>
    <p:sldId id="340" r:id="rId6"/>
    <p:sldId id="338" r:id="rId7"/>
    <p:sldId id="350" r:id="rId8"/>
    <p:sldId id="351" r:id="rId9"/>
    <p:sldId id="352" r:id="rId10"/>
    <p:sldId id="357" r:id="rId11"/>
    <p:sldId id="360" r:id="rId12"/>
    <p:sldId id="359" r:id="rId13"/>
    <p:sldId id="368" r:id="rId14"/>
    <p:sldId id="355" r:id="rId15"/>
    <p:sldId id="354" r:id="rId16"/>
    <p:sldId id="353" r:id="rId17"/>
    <p:sldId id="367" r:id="rId18"/>
    <p:sldId id="366" r:id="rId19"/>
    <p:sldId id="361" r:id="rId20"/>
    <p:sldId id="381" r:id="rId21"/>
    <p:sldId id="377" r:id="rId22"/>
    <p:sldId id="373" r:id="rId23"/>
    <p:sldId id="374" r:id="rId24"/>
    <p:sldId id="375" r:id="rId25"/>
    <p:sldId id="413" r:id="rId26"/>
    <p:sldId id="376" r:id="rId27"/>
    <p:sldId id="384" r:id="rId28"/>
    <p:sldId id="385" r:id="rId29"/>
    <p:sldId id="391" r:id="rId30"/>
    <p:sldId id="387" r:id="rId31"/>
    <p:sldId id="386" r:id="rId32"/>
    <p:sldId id="401" r:id="rId33"/>
    <p:sldId id="402" r:id="rId34"/>
    <p:sldId id="403" r:id="rId35"/>
    <p:sldId id="388" r:id="rId36"/>
    <p:sldId id="397" r:id="rId37"/>
    <p:sldId id="389" r:id="rId38"/>
    <p:sldId id="395" r:id="rId39"/>
    <p:sldId id="396" r:id="rId40"/>
    <p:sldId id="404" r:id="rId41"/>
    <p:sldId id="392" r:id="rId42"/>
    <p:sldId id="394" r:id="rId43"/>
    <p:sldId id="411" r:id="rId44"/>
    <p:sldId id="410" r:id="rId45"/>
    <p:sldId id="412" r:id="rId46"/>
    <p:sldId id="321" r:id="rId47"/>
    <p:sldId id="414" r:id="rId48"/>
  </p:sldIdLst>
  <p:sldSz cx="9144000" cy="6858000" type="screen4x3"/>
  <p:notesSz cx="6743700" cy="98758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99CCFF"/>
    <a:srgbClr val="FFFFCC"/>
    <a:srgbClr val="C70DC3"/>
    <a:srgbClr val="000066"/>
    <a:srgbClr val="FF66FF"/>
    <a:srgbClr val="660066"/>
    <a:srgbClr val="FF3399"/>
    <a:srgbClr val="8BCD07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4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270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9869" y="0"/>
            <a:ext cx="2922270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5DA33-6F17-4A30-B84E-E452E544EB83}" type="datetimeFigureOut">
              <a:rPr lang="de-DE" smtClean="0"/>
              <a:t>06.05.2012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80332"/>
            <a:ext cx="2922270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9869" y="9380332"/>
            <a:ext cx="2922270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1E28C-7675-41AE-823D-E77B4E28B7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3402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270" cy="49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869" y="0"/>
            <a:ext cx="2922270" cy="49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75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370" y="4691023"/>
            <a:ext cx="5394960" cy="444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332"/>
            <a:ext cx="2922270" cy="49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869" y="9380332"/>
            <a:ext cx="2922270" cy="49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656C7D6-8AA2-4C55-A444-787310AC3DD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686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787900" y="3789363"/>
            <a:ext cx="4176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de-DE" smtClean="0"/>
          </a:p>
        </p:txBody>
      </p:sp>
      <p:pic>
        <p:nvPicPr>
          <p:cNvPr id="5" name="Picture 8" descr="P10108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29075"/>
            <a:ext cx="377983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908050"/>
            <a:ext cx="7993063" cy="2592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860800"/>
            <a:ext cx="4608513" cy="2160588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6245225"/>
            <a:ext cx="3816350" cy="476250"/>
          </a:xfrm>
        </p:spPr>
        <p:txBody>
          <a:bodyPr/>
          <a:lstStyle>
            <a:lvl1pPr>
              <a:defRPr dirty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EME Meeting 2011 in </a:t>
            </a:r>
            <a:r>
              <a:rPr lang="en-US" err="1"/>
              <a:t>Örebro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06FF9-8B13-44B4-B5B9-774EBBC5C42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080168"/>
      </p:ext>
    </p:extLst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5F5E6-ADF5-436E-995E-5B1D2F0FC7E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62485"/>
      </p:ext>
    </p:extLst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31596-E9B6-438C-8909-881FCDAD5DD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654601"/>
      </p:ext>
    </p:extLst>
  </p:cSld>
  <p:clrMapOvr>
    <a:masterClrMapping/>
  </p:clrMapOvr>
  <p:transition spd="med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787900" y="3789363"/>
            <a:ext cx="4176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de-DE" smtClean="0">
              <a:solidFill>
                <a:srgbClr val="000000"/>
              </a:solidFill>
            </a:endParaRPr>
          </a:p>
        </p:txBody>
      </p:sp>
      <p:pic>
        <p:nvPicPr>
          <p:cNvPr id="5" name="Picture 8" descr="P10108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29075"/>
            <a:ext cx="377983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908050"/>
            <a:ext cx="7993063" cy="2592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860800"/>
            <a:ext cx="4608513" cy="2160588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6245225"/>
            <a:ext cx="3816350" cy="476250"/>
          </a:xfrm>
        </p:spPr>
        <p:txBody>
          <a:bodyPr/>
          <a:lstStyle>
            <a:lvl1pPr>
              <a:defRPr dirty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EME Meeting 2011 in </a:t>
            </a:r>
            <a:r>
              <a:rPr lang="en-US" err="1">
                <a:solidFill>
                  <a:srgbClr val="000000"/>
                </a:solidFill>
              </a:rPr>
              <a:t>Örebro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06FF9-8B13-44B4-B5B9-774EBBC5C422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90772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38716-6E53-4544-B2A2-49BD0411C138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1047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68B23-D04F-4E42-B948-11053A98EDD5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90487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05215-4D03-4930-98BE-06C23BD0DC51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72903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FD464-CFB4-44FD-8CFC-4EC2C2E13309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54093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BA41E-D7BB-428F-8E26-41A01EF35EE2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99940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AFE55-793A-417F-B3A3-15E6F0BF03B8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41749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04B35-0AB7-4E11-8E5B-DB9B84907AE0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514105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 smtClean="0"/>
              <a:t>EME Meeting 2012 in </a:t>
            </a:r>
            <a:r>
              <a:rPr lang="en-US" dirty="0" err="1" smtClean="0"/>
              <a:t>Örebro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38716-6E53-4544-B2A2-49BD0411C13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93013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33A6A-1113-4D92-949F-E6C2A7A753B8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38142"/>
      </p:ext>
    </p:extLst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5F5E6-ADF5-436E-995E-5B1D2F0FC7E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178"/>
      </p:ext>
    </p:extLst>
  </p:cSld>
  <p:clrMapOvr>
    <a:masterClrMapping/>
  </p:clrMapOvr>
  <p:transition spd="slow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31596-E9B6-438C-8909-881FCDAD5DD1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50962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68B23-D04F-4E42-B948-11053A98EDD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859264"/>
      </p:ext>
    </p:extLst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05215-4D03-4930-98BE-06C23BD0DC5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061359"/>
      </p:ext>
    </p:extLst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FD464-CFB4-44FD-8CFC-4EC2C2E1330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415202"/>
      </p:ext>
    </p:extLst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BA41E-D7BB-428F-8E26-41A01EF35EE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904023"/>
      </p:ext>
    </p:extLst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AFE55-793A-417F-B3A3-15E6F0BF03B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36715"/>
      </p:ext>
    </p:extLst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04B35-0AB7-4E11-8E5B-DB9B84907AE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271644"/>
      </p:ext>
    </p:extLst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EME Meeting 2011 in Örebro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33A6A-1113-4D92-949F-E6C2A7A753B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96327"/>
      </p:ext>
    </p:extLst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8175" y="274638"/>
            <a:ext cx="67786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113" y="6245225"/>
            <a:ext cx="331311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dirty="0" smtClean="0">
                <a:solidFill>
                  <a:srgbClr val="333399"/>
                </a:solidFill>
              </a:defRPr>
            </a:lvl1pPr>
          </a:lstStyle>
          <a:p>
            <a:pPr>
              <a:defRPr/>
            </a:pPr>
            <a:r>
              <a:rPr lang="en-US"/>
              <a:t>EME Meeting 2011 in </a:t>
            </a:r>
            <a:r>
              <a:rPr lang="en-US" err="1"/>
              <a:t>Örebro</a:t>
            </a:r>
            <a:endParaRPr lang="en-GB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190BC00-ABFA-49E3-A9C3-FE66160517C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pic>
        <p:nvPicPr>
          <p:cNvPr id="1031" name="Picture 7" descr="P101089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81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1412875"/>
            <a:ext cx="9144000" cy="0"/>
          </a:xfrm>
          <a:prstGeom prst="line">
            <a:avLst/>
          </a:prstGeom>
          <a:noFill/>
          <a:ln w="76200" cmpd="tri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med">
    <p:circl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8175" y="274638"/>
            <a:ext cx="67786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113" y="6245225"/>
            <a:ext cx="331311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dirty="0" smtClean="0">
                <a:solidFill>
                  <a:srgbClr val="333399"/>
                </a:solidFill>
              </a:defRPr>
            </a:lvl1pPr>
          </a:lstStyle>
          <a:p>
            <a:pPr>
              <a:defRPr/>
            </a:pPr>
            <a:r>
              <a:rPr lang="en-US"/>
              <a:t>EME Meeting 2011 in </a:t>
            </a:r>
            <a:r>
              <a:rPr lang="en-US" err="1"/>
              <a:t>Örebro</a:t>
            </a:r>
            <a:endParaRPr lang="en-GB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190BC00-ABFA-49E3-A9C3-FE66160517C8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031" name="Picture 7" descr="P101089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81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1412875"/>
            <a:ext cx="9144000" cy="0"/>
          </a:xfrm>
          <a:prstGeom prst="line">
            <a:avLst/>
          </a:prstGeom>
          <a:noFill/>
          <a:ln w="76200" cmpd="tri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circl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549275"/>
            <a:ext cx="7561460" cy="3384550"/>
          </a:xfrm>
        </p:spPr>
        <p:txBody>
          <a:bodyPr/>
          <a:lstStyle/>
          <a:p>
            <a:pPr eaLnBrk="1" hangingPunct="1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DXpedition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2011 to LY - Lithuania: known as our first “barn”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DXpedition</a:t>
            </a:r>
            <a:r>
              <a:rPr lang="en-GB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GB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 Meeting 2012 in </a:t>
            </a:r>
            <a:r>
              <a:rPr lang="en-GB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Örebro</a:t>
            </a:r>
            <a:endParaRPr lang="en-GB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4292600"/>
            <a:ext cx="4608513" cy="1584325"/>
          </a:xfrm>
        </p:spPr>
        <p:txBody>
          <a:bodyPr/>
          <a:lstStyle/>
          <a:p>
            <a:pPr eaLnBrk="1" hangingPunct="1"/>
            <a:r>
              <a:rPr lang="en-GB" sz="3600" smtClean="0"/>
              <a:t>Monika and Michael</a:t>
            </a:r>
          </a:p>
          <a:p>
            <a:pPr eaLnBrk="1" hangingPunct="1"/>
            <a:r>
              <a:rPr lang="en-GB" sz="3600" smtClean="0"/>
              <a:t>aka:  the M&amp;M-team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7128321" cy="1143000"/>
          </a:xfrm>
        </p:spPr>
        <p:txBody>
          <a:bodyPr/>
          <a:lstStyle/>
          <a:p>
            <a:r>
              <a:rPr lang="de-DE" dirty="0" smtClean="0"/>
              <a:t>…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ready</a:t>
            </a:r>
            <a:r>
              <a:rPr lang="de-DE" dirty="0" smtClean="0"/>
              <a:t> was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shack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1429337"/>
            <a:ext cx="7236296" cy="5427222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-25378" y="2351049"/>
            <a:ext cx="19077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Due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muddy</a:t>
            </a:r>
            <a:r>
              <a:rPr lang="de-DE" sz="2800" dirty="0" smtClean="0"/>
              <a:t> </a:t>
            </a:r>
            <a:r>
              <a:rPr lang="de-DE" sz="2800" dirty="0" err="1" smtClean="0"/>
              <a:t>ground</a:t>
            </a:r>
            <a:r>
              <a:rPr lang="de-DE" sz="2800" dirty="0" smtClean="0"/>
              <a:t> </a:t>
            </a:r>
            <a:r>
              <a:rPr lang="de-DE" sz="2800" dirty="0" err="1" smtClean="0"/>
              <a:t>we</a:t>
            </a:r>
            <a:r>
              <a:rPr lang="de-DE" sz="2800" dirty="0" smtClean="0"/>
              <a:t> </a:t>
            </a:r>
            <a:r>
              <a:rPr lang="de-DE" sz="2800" dirty="0" err="1" smtClean="0"/>
              <a:t>tried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stabilise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tables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chairs</a:t>
            </a:r>
            <a:r>
              <a:rPr lang="de-DE" sz="2800" dirty="0" smtClean="0"/>
              <a:t>….</a:t>
            </a:r>
            <a:endParaRPr lang="de-DE" sz="2800" dirty="0"/>
          </a:p>
        </p:txBody>
      </p:sp>
      <p:sp>
        <p:nvSpPr>
          <p:cNvPr id="3" name="Pfeil nach rechts 2"/>
          <p:cNvSpPr/>
          <p:nvPr/>
        </p:nvSpPr>
        <p:spPr>
          <a:xfrm>
            <a:off x="928474" y="5877272"/>
            <a:ext cx="1123246" cy="504056"/>
          </a:xfrm>
          <a:prstGeom prst="rightArrow">
            <a:avLst/>
          </a:prstGeom>
          <a:solidFill>
            <a:srgbClr val="C70D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53683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7235825" cy="1143000"/>
          </a:xfrm>
        </p:spPr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had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4 </a:t>
            </a:r>
            <a:r>
              <a:rPr lang="de-DE" dirty="0" err="1" smtClean="0"/>
              <a:t>problems</a:t>
            </a:r>
            <a:r>
              <a:rPr lang="de-DE" dirty="0" smtClean="0"/>
              <a:t>…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03" y="1412777"/>
            <a:ext cx="7260298" cy="5445224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1628800"/>
            <a:ext cx="19077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First:</a:t>
            </a:r>
            <a:r>
              <a:rPr lang="de-DE" sz="2400" dirty="0" smtClean="0"/>
              <a:t>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cold</a:t>
            </a:r>
            <a:r>
              <a:rPr lang="de-DE" sz="2400" b="1" dirty="0"/>
              <a:t> </a:t>
            </a:r>
            <a:r>
              <a:rPr lang="de-DE" sz="2400" b="1" dirty="0" smtClean="0"/>
              <a:t>-</a:t>
            </a:r>
            <a:r>
              <a:rPr lang="de-DE" sz="2400" dirty="0" smtClean="0"/>
              <a:t>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suffered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cold</a:t>
            </a:r>
            <a:r>
              <a:rPr lang="de-DE" sz="2400" dirty="0" smtClean="0"/>
              <a:t> (0 </a:t>
            </a:r>
            <a:r>
              <a:rPr lang="de-DE" sz="2400" dirty="0" err="1" smtClean="0"/>
              <a:t>deg</a:t>
            </a:r>
            <a:r>
              <a:rPr lang="de-DE" sz="2400" dirty="0" smtClean="0"/>
              <a:t>) </a:t>
            </a:r>
            <a:r>
              <a:rPr lang="de-DE" sz="2400" dirty="0" err="1" smtClean="0"/>
              <a:t>as</a:t>
            </a:r>
            <a:r>
              <a:rPr lang="de-DE" sz="2400" dirty="0" smtClean="0"/>
              <a:t> </a:t>
            </a:r>
            <a:r>
              <a:rPr lang="de-DE" sz="2400" dirty="0" err="1" smtClean="0"/>
              <a:t>there</a:t>
            </a:r>
            <a:r>
              <a:rPr lang="de-DE" sz="2400" dirty="0" smtClean="0"/>
              <a:t> was </a:t>
            </a:r>
            <a:r>
              <a:rPr lang="de-DE" sz="2400" dirty="0" err="1" smtClean="0"/>
              <a:t>no</a:t>
            </a:r>
            <a:r>
              <a:rPr lang="de-DE" sz="2400" dirty="0" smtClean="0"/>
              <a:t> </a:t>
            </a:r>
            <a:r>
              <a:rPr lang="de-DE" sz="2400" dirty="0" err="1" smtClean="0"/>
              <a:t>possibilitiy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heat</a:t>
            </a:r>
            <a:r>
              <a:rPr lang="de-DE" sz="2400" dirty="0" smtClean="0"/>
              <a:t> </a:t>
            </a:r>
            <a:r>
              <a:rPr lang="de-DE" sz="2400" dirty="0" err="1" smtClean="0"/>
              <a:t>our</a:t>
            </a:r>
            <a:r>
              <a:rPr lang="de-DE" sz="2400" dirty="0" smtClean="0"/>
              <a:t> „</a:t>
            </a:r>
            <a:r>
              <a:rPr lang="de-DE" sz="2400" dirty="0" err="1" smtClean="0"/>
              <a:t>well</a:t>
            </a:r>
            <a:r>
              <a:rPr lang="de-DE" sz="2400" dirty="0" smtClean="0"/>
              <a:t> </a:t>
            </a:r>
            <a:r>
              <a:rPr lang="de-DE" sz="2400" dirty="0" err="1" smtClean="0"/>
              <a:t>ventilated</a:t>
            </a:r>
            <a:r>
              <a:rPr lang="de-DE" sz="2400" dirty="0" smtClean="0"/>
              <a:t>“ </a:t>
            </a:r>
            <a:r>
              <a:rPr lang="de-DE" sz="2400" dirty="0" err="1" smtClean="0"/>
              <a:t>barn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27946381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kitchen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2776"/>
            <a:ext cx="7224802" cy="5418602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1772816"/>
            <a:ext cx="19077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 dirty="0">
                <a:solidFill>
                  <a:srgbClr val="000000"/>
                </a:solidFill>
              </a:rPr>
              <a:t>The </a:t>
            </a:r>
            <a:r>
              <a:rPr lang="de-DE" sz="2400" dirty="0" err="1">
                <a:solidFill>
                  <a:srgbClr val="000000"/>
                </a:solidFill>
              </a:rPr>
              <a:t>only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possibility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to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get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smtClean="0">
                <a:solidFill>
                  <a:srgbClr val="000000"/>
                </a:solidFill>
              </a:rPr>
              <a:t>warmer was </a:t>
            </a:r>
            <a:r>
              <a:rPr lang="de-DE" sz="2400" dirty="0">
                <a:solidFill>
                  <a:srgbClr val="000000"/>
                </a:solidFill>
              </a:rPr>
              <a:t>an </a:t>
            </a:r>
            <a:r>
              <a:rPr lang="de-DE" sz="2400" dirty="0" err="1">
                <a:solidFill>
                  <a:srgbClr val="000000"/>
                </a:solidFill>
              </a:rPr>
              <a:t>old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oven</a:t>
            </a:r>
            <a:r>
              <a:rPr lang="de-DE" sz="2400" dirty="0">
                <a:solidFill>
                  <a:srgbClr val="000000"/>
                </a:solidFill>
              </a:rPr>
              <a:t> in </a:t>
            </a:r>
            <a:r>
              <a:rPr lang="de-DE" sz="2400" dirty="0" err="1">
                <a:solidFill>
                  <a:srgbClr val="000000"/>
                </a:solidFill>
              </a:rPr>
              <a:t>our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kitchen</a:t>
            </a:r>
            <a:r>
              <a:rPr lang="de-DE" sz="2400" dirty="0">
                <a:solidFill>
                  <a:srgbClr val="000000"/>
                </a:solidFill>
              </a:rPr>
              <a:t> – </a:t>
            </a:r>
            <a:r>
              <a:rPr lang="de-DE" sz="2400" dirty="0" err="1">
                <a:solidFill>
                  <a:srgbClr val="000000"/>
                </a:solidFill>
              </a:rPr>
              <a:t>it</a:t>
            </a:r>
            <a:r>
              <a:rPr lang="de-DE" sz="2400" dirty="0">
                <a:solidFill>
                  <a:srgbClr val="000000"/>
                </a:solidFill>
              </a:rPr>
              <a:t> was </a:t>
            </a:r>
            <a:r>
              <a:rPr lang="de-DE" sz="2400" dirty="0" err="1">
                <a:solidFill>
                  <a:srgbClr val="000000"/>
                </a:solidFill>
              </a:rPr>
              <a:t>close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to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romantic</a:t>
            </a:r>
            <a:r>
              <a:rPr lang="de-DE" sz="2400" dirty="0" smtClean="0">
                <a:solidFill>
                  <a:srgbClr val="000000"/>
                </a:solidFill>
              </a:rPr>
              <a:t>….</a:t>
            </a: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8" name="Pfeil nach rechts 7"/>
          <p:cNvSpPr/>
          <p:nvPr/>
        </p:nvSpPr>
        <p:spPr>
          <a:xfrm>
            <a:off x="953852" y="5063704"/>
            <a:ext cx="145790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674052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Making </a:t>
            </a:r>
            <a:r>
              <a:rPr lang="de-DE" dirty="0" err="1" smtClean="0"/>
              <a:t>fire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84784"/>
            <a:ext cx="7164288" cy="537321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1844824"/>
            <a:ext cx="21237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I </a:t>
            </a:r>
            <a:r>
              <a:rPr lang="de-DE" sz="2400" dirty="0" err="1" smtClean="0"/>
              <a:t>learned</a:t>
            </a:r>
            <a:r>
              <a:rPr lang="de-DE" sz="2400" dirty="0"/>
              <a:t> </a:t>
            </a:r>
            <a:r>
              <a:rPr lang="de-DE" sz="2400" dirty="0" smtClean="0"/>
              <a:t> </a:t>
            </a:r>
            <a:r>
              <a:rPr lang="de-DE" sz="2400" dirty="0" err="1" smtClean="0"/>
              <a:t>again</a:t>
            </a:r>
            <a:r>
              <a:rPr lang="de-DE" sz="2400" dirty="0" smtClean="0"/>
              <a:t> - same </a:t>
            </a:r>
            <a:r>
              <a:rPr lang="de-DE" sz="2400" dirty="0" err="1" smtClean="0"/>
              <a:t>problem</a:t>
            </a:r>
            <a:r>
              <a:rPr lang="de-DE" sz="2400" dirty="0" smtClean="0"/>
              <a:t> </a:t>
            </a:r>
            <a:r>
              <a:rPr lang="de-DE" sz="2400" dirty="0" err="1" smtClean="0"/>
              <a:t>as</a:t>
            </a:r>
            <a:r>
              <a:rPr lang="de-DE" sz="2400" dirty="0" smtClean="0"/>
              <a:t> in Uruguay 2008 -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make</a:t>
            </a:r>
            <a:r>
              <a:rPr lang="de-DE" sz="2400" dirty="0" smtClean="0"/>
              <a:t> </a:t>
            </a:r>
            <a:r>
              <a:rPr lang="de-DE" sz="2400" dirty="0" err="1" smtClean="0"/>
              <a:t>fire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wood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barn</a:t>
            </a:r>
            <a:r>
              <a:rPr lang="de-DE" sz="2400" dirty="0" smtClean="0"/>
              <a:t> </a:t>
            </a:r>
            <a:r>
              <a:rPr lang="de-DE" sz="2400" dirty="0" err="1" smtClean="0"/>
              <a:t>without</a:t>
            </a:r>
            <a:r>
              <a:rPr lang="de-DE" sz="2400" dirty="0" smtClean="0"/>
              <a:t> </a:t>
            </a:r>
            <a:r>
              <a:rPr lang="de-DE" sz="2400" dirty="0" err="1" smtClean="0"/>
              <a:t>setting</a:t>
            </a:r>
            <a:r>
              <a:rPr lang="de-DE" sz="2400" dirty="0" smtClean="0"/>
              <a:t> </a:t>
            </a:r>
            <a:r>
              <a:rPr lang="de-DE" sz="2400" dirty="0" err="1" smtClean="0"/>
              <a:t>fire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kitchen</a:t>
            </a:r>
            <a:r>
              <a:rPr lang="de-DE" sz="2400" dirty="0" smtClean="0"/>
              <a:t> </a:t>
            </a:r>
            <a:r>
              <a:rPr lang="de-DE" sz="2400" dirty="0" err="1" smtClean="0"/>
              <a:t>or</a:t>
            </a:r>
            <a:endParaRPr lang="de-DE" sz="2400" dirty="0" smtClean="0"/>
          </a:p>
          <a:p>
            <a:r>
              <a:rPr lang="de-DE" sz="2400" dirty="0" err="1" smtClean="0"/>
              <a:t>suffocating</a:t>
            </a:r>
            <a:r>
              <a:rPr lang="de-DE" sz="2400" dirty="0" smtClean="0"/>
              <a:t>…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28759059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Source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heat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1484784"/>
            <a:ext cx="7164288" cy="5373216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1988840"/>
            <a:ext cx="19797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When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fingers</a:t>
            </a:r>
            <a:r>
              <a:rPr lang="de-DE" sz="2400" dirty="0" smtClean="0"/>
              <a:t> </a:t>
            </a:r>
            <a:r>
              <a:rPr lang="de-DE" sz="2400" dirty="0" err="1" smtClean="0"/>
              <a:t>were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clumsy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CW, Michael </a:t>
            </a:r>
            <a:r>
              <a:rPr lang="de-DE" sz="2400" dirty="0" err="1" smtClean="0"/>
              <a:t>came</a:t>
            </a:r>
            <a:r>
              <a:rPr lang="de-DE" sz="2400" dirty="0" smtClean="0"/>
              <a:t> in </a:t>
            </a:r>
            <a:r>
              <a:rPr lang="de-DE" sz="2400" dirty="0" err="1" smtClean="0"/>
              <a:t>to</a:t>
            </a:r>
            <a:r>
              <a:rPr lang="de-DE" sz="2400" dirty="0" smtClean="0"/>
              <a:t> warm </a:t>
            </a:r>
            <a:r>
              <a:rPr lang="de-DE" sz="2400" dirty="0" err="1" smtClean="0"/>
              <a:t>up</a:t>
            </a:r>
            <a:r>
              <a:rPr lang="de-DE" sz="2400" dirty="0" smtClean="0"/>
              <a:t> </a:t>
            </a:r>
            <a:r>
              <a:rPr lang="de-DE" sz="2400" dirty="0" err="1" smtClean="0"/>
              <a:t>himself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fingers</a:t>
            </a:r>
            <a:r>
              <a:rPr lang="de-DE" sz="2400" dirty="0" smtClean="0"/>
              <a:t>….</a:t>
            </a:r>
          </a:p>
          <a:p>
            <a:r>
              <a:rPr lang="de-DE" sz="2400" dirty="0" smtClean="0"/>
              <a:t>he </a:t>
            </a:r>
            <a:r>
              <a:rPr lang="de-DE" sz="2400" dirty="0" err="1" smtClean="0"/>
              <a:t>doesn´t</a:t>
            </a:r>
            <a:r>
              <a:rPr lang="de-DE" sz="2400" dirty="0" smtClean="0"/>
              <a:t> </a:t>
            </a:r>
            <a:r>
              <a:rPr lang="de-DE" sz="2400" dirty="0" err="1" smtClean="0"/>
              <a:t>look</a:t>
            </a:r>
            <a:r>
              <a:rPr lang="de-DE" sz="2400" dirty="0" smtClean="0"/>
              <a:t> </a:t>
            </a:r>
            <a:r>
              <a:rPr lang="de-DE" sz="2400" dirty="0" err="1" smtClean="0"/>
              <a:t>content</a:t>
            </a:r>
            <a:r>
              <a:rPr lang="de-DE" sz="2400" dirty="0" smtClean="0"/>
              <a:t> ….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58413798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Suffering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cold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1484784"/>
            <a:ext cx="7236296" cy="5427222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1700808"/>
            <a:ext cx="19077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Before</a:t>
            </a:r>
            <a:r>
              <a:rPr lang="de-DE" sz="2400" dirty="0" smtClean="0"/>
              <a:t> breakfast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had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fire</a:t>
            </a:r>
            <a:r>
              <a:rPr lang="de-DE" sz="2400" dirty="0" smtClean="0"/>
              <a:t> </a:t>
            </a:r>
            <a:r>
              <a:rPr lang="de-DE" sz="2400" dirty="0" err="1" smtClean="0"/>
              <a:t>up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oven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get</a:t>
            </a:r>
            <a:r>
              <a:rPr lang="de-DE" sz="2400" dirty="0" smtClean="0"/>
              <a:t> warmer after a </a:t>
            </a:r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cold</a:t>
            </a:r>
            <a:r>
              <a:rPr lang="de-DE" sz="2400" dirty="0" smtClean="0"/>
              <a:t> </a:t>
            </a:r>
            <a:r>
              <a:rPr lang="de-DE" sz="2400" dirty="0" err="1" smtClean="0"/>
              <a:t>night</a:t>
            </a:r>
            <a:r>
              <a:rPr lang="de-DE" sz="2400" dirty="0" smtClean="0"/>
              <a:t> (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sleeping</a:t>
            </a:r>
            <a:r>
              <a:rPr lang="de-DE" sz="2400" dirty="0" smtClean="0"/>
              <a:t>  </a:t>
            </a:r>
            <a:r>
              <a:rPr lang="de-DE" sz="2400" dirty="0" err="1" smtClean="0"/>
              <a:t>room</a:t>
            </a:r>
            <a:r>
              <a:rPr lang="de-DE" sz="2400" dirty="0" smtClean="0"/>
              <a:t> was not </a:t>
            </a:r>
            <a:r>
              <a:rPr lang="de-DE" sz="2400" dirty="0" err="1" smtClean="0"/>
              <a:t>heated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humid)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2754544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1484785"/>
            <a:ext cx="7164288" cy="5373216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second</a:t>
            </a:r>
            <a:r>
              <a:rPr lang="de-DE" dirty="0" smtClean="0"/>
              <a:t> </a:t>
            </a:r>
            <a:r>
              <a:rPr lang="de-DE" dirty="0" err="1" smtClean="0"/>
              <a:t>problem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0" y="1484784"/>
            <a:ext cx="19077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house</a:t>
            </a:r>
            <a:r>
              <a:rPr lang="de-DE" sz="2400" dirty="0" smtClean="0"/>
              <a:t> was </a:t>
            </a:r>
            <a:r>
              <a:rPr lang="de-DE" sz="2400" dirty="0" err="1" smtClean="0"/>
              <a:t>situated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end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mains</a:t>
            </a:r>
            <a:r>
              <a:rPr lang="de-DE" sz="2400" dirty="0" smtClean="0"/>
              <a:t> power </a:t>
            </a:r>
            <a:r>
              <a:rPr lang="de-DE" sz="2400" dirty="0" err="1" smtClean="0"/>
              <a:t>supply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had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use</a:t>
            </a:r>
            <a:r>
              <a:rPr lang="de-DE" sz="2400" dirty="0" smtClean="0"/>
              <a:t> an </a:t>
            </a:r>
            <a:r>
              <a:rPr lang="de-DE" sz="2400" dirty="0" err="1" smtClean="0"/>
              <a:t>extension</a:t>
            </a:r>
            <a:r>
              <a:rPr lang="de-DE" sz="2400" dirty="0" smtClean="0"/>
              <a:t> </a:t>
            </a:r>
            <a:r>
              <a:rPr lang="de-DE" sz="2400" dirty="0" err="1" smtClean="0"/>
              <a:t>cable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house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barn</a:t>
            </a:r>
            <a:r>
              <a:rPr lang="de-DE" sz="2400" dirty="0" smtClean="0"/>
              <a:t>…</a:t>
            </a:r>
            <a:endParaRPr lang="de-DE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5076056" y="1484784"/>
            <a:ext cx="2880320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The power </a:t>
            </a:r>
            <a:r>
              <a:rPr lang="de-DE" sz="2800" dirty="0" err="1" smtClean="0"/>
              <a:t>line</a:t>
            </a:r>
            <a:endParaRPr lang="de-DE" sz="2800" dirty="0"/>
          </a:p>
        </p:txBody>
      </p:sp>
      <p:sp>
        <p:nvSpPr>
          <p:cNvPr id="10" name="Pfeil nach unten 9"/>
          <p:cNvSpPr/>
          <p:nvPr/>
        </p:nvSpPr>
        <p:spPr>
          <a:xfrm>
            <a:off x="6156176" y="2132856"/>
            <a:ext cx="720080" cy="648072"/>
          </a:xfrm>
          <a:prstGeom prst="downArrow">
            <a:avLst/>
          </a:prstGeom>
          <a:solidFill>
            <a:srgbClr val="C70D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21145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7235825" cy="1143000"/>
          </a:xfrm>
        </p:spPr>
        <p:txBody>
          <a:bodyPr/>
          <a:lstStyle/>
          <a:p>
            <a:r>
              <a:rPr lang="de-DE" sz="3200" dirty="0" smtClean="0"/>
              <a:t>Second Problem: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  <a:r>
              <a:rPr lang="de-DE" sz="3200" dirty="0" err="1" smtClean="0"/>
              <a:t>electric</a:t>
            </a:r>
            <a:r>
              <a:rPr lang="de-DE" sz="3200" dirty="0" smtClean="0"/>
              <a:t> </a:t>
            </a:r>
            <a:r>
              <a:rPr lang="de-DE" sz="3200" dirty="0" err="1" smtClean="0"/>
              <a:t>current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16832"/>
            <a:ext cx="8686800" cy="4104456"/>
          </a:xfrm>
        </p:spPr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voltage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barn</a:t>
            </a:r>
            <a:r>
              <a:rPr lang="de-DE" dirty="0" smtClean="0"/>
              <a:t> was „</a:t>
            </a:r>
            <a:r>
              <a:rPr lang="de-DE" dirty="0" err="1" smtClean="0"/>
              <a:t>normally</a:t>
            </a:r>
            <a:r>
              <a:rPr lang="de-DE" dirty="0" smtClean="0"/>
              <a:t>“ </a:t>
            </a:r>
            <a:r>
              <a:rPr lang="de-DE" dirty="0" err="1" smtClean="0"/>
              <a:t>around</a:t>
            </a:r>
            <a:r>
              <a:rPr lang="de-DE" dirty="0" smtClean="0"/>
              <a:t> 220 Volts</a:t>
            </a:r>
          </a:p>
          <a:p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driving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PA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dropped</a:t>
            </a:r>
            <a:r>
              <a:rPr lang="de-DE" dirty="0" smtClean="0"/>
              <a:t> down </a:t>
            </a:r>
            <a:r>
              <a:rPr lang="de-DE" dirty="0" err="1" smtClean="0"/>
              <a:t>to</a:t>
            </a:r>
            <a:r>
              <a:rPr lang="de-DE" dirty="0" smtClean="0"/>
              <a:t> 180 V</a:t>
            </a:r>
          </a:p>
          <a:p>
            <a:r>
              <a:rPr lang="de-DE" dirty="0" err="1" smtClean="0"/>
              <a:t>Coax-relay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sequencer</a:t>
            </a:r>
            <a:r>
              <a:rPr lang="de-DE" dirty="0" smtClean="0"/>
              <a:t> box </a:t>
            </a:r>
            <a:r>
              <a:rPr lang="de-DE" dirty="0" err="1" smtClean="0"/>
              <a:t>went</a:t>
            </a:r>
            <a:r>
              <a:rPr lang="de-DE" dirty="0" smtClean="0"/>
              <a:t> </a:t>
            </a:r>
            <a:r>
              <a:rPr lang="de-DE" dirty="0" err="1" smtClean="0"/>
              <a:t>mad</a:t>
            </a:r>
            <a:r>
              <a:rPr lang="de-DE" dirty="0" smtClean="0"/>
              <a:t> </a:t>
            </a:r>
          </a:p>
          <a:p>
            <a:r>
              <a:rPr lang="de-DE" dirty="0" smtClean="0"/>
              <a:t>As a </a:t>
            </a:r>
            <a:r>
              <a:rPr lang="de-DE" dirty="0" err="1" smtClean="0"/>
              <a:t>consequence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had</a:t>
            </a:r>
            <a:r>
              <a:rPr lang="de-DE" dirty="0" smtClean="0"/>
              <a:t> </a:t>
            </a:r>
            <a:r>
              <a:rPr lang="de-DE" dirty="0" err="1" smtClean="0"/>
              <a:t>largely</a:t>
            </a:r>
            <a:r>
              <a:rPr lang="de-DE" dirty="0" smtClean="0"/>
              <a:t> </a:t>
            </a:r>
            <a:r>
              <a:rPr lang="de-DE" dirty="0" err="1" smtClean="0"/>
              <a:t>reduced</a:t>
            </a:r>
            <a:r>
              <a:rPr lang="de-DE" dirty="0" smtClean="0"/>
              <a:t> power </a:t>
            </a:r>
            <a:r>
              <a:rPr lang="de-DE" dirty="0" err="1" smtClean="0"/>
              <a:t>output</a:t>
            </a:r>
            <a:r>
              <a:rPr lang="de-DE" dirty="0" smtClean="0"/>
              <a:t> on all </a:t>
            </a:r>
            <a:r>
              <a:rPr lang="de-DE" dirty="0" err="1" smtClean="0"/>
              <a:t>bands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51228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consequence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84782"/>
            <a:ext cx="7164289" cy="5373217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2275001"/>
            <a:ext cx="19797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…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mood</a:t>
            </a:r>
            <a:r>
              <a:rPr lang="de-DE" sz="2800" dirty="0" smtClean="0"/>
              <a:t> was </a:t>
            </a:r>
            <a:r>
              <a:rPr lang="de-DE" sz="2800" dirty="0" err="1" smtClean="0"/>
              <a:t>more</a:t>
            </a:r>
            <a:r>
              <a:rPr lang="de-DE" sz="2800" dirty="0" smtClean="0"/>
              <a:t> </a:t>
            </a:r>
            <a:r>
              <a:rPr lang="de-DE" sz="2800" dirty="0" err="1" smtClean="0"/>
              <a:t>or</a:t>
            </a:r>
            <a:r>
              <a:rPr lang="de-DE" sz="2800" dirty="0" smtClean="0"/>
              <a:t> </a:t>
            </a:r>
            <a:r>
              <a:rPr lang="de-DE" sz="2800" dirty="0" err="1" smtClean="0"/>
              <a:t>less</a:t>
            </a:r>
            <a:r>
              <a:rPr lang="de-DE" sz="2800" dirty="0" smtClean="0"/>
              <a:t> down….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62378351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problem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24" y="1484784"/>
            <a:ext cx="7164288" cy="5373216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EME Meeting 2012 in Örebro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107504" y="1772816"/>
            <a:ext cx="1872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shared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small</a:t>
            </a:r>
            <a:r>
              <a:rPr lang="de-DE" sz="2400" dirty="0" smtClean="0"/>
              <a:t> </a:t>
            </a:r>
            <a:r>
              <a:rPr lang="de-DE" sz="2400" dirty="0" err="1" smtClean="0"/>
              <a:t>sleeping</a:t>
            </a:r>
            <a:r>
              <a:rPr lang="de-DE" sz="2400" dirty="0" smtClean="0"/>
              <a:t> </a:t>
            </a:r>
            <a:r>
              <a:rPr lang="de-DE" sz="2400" dirty="0" err="1" smtClean="0"/>
              <a:t>room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other</a:t>
            </a:r>
            <a:r>
              <a:rPr lang="de-DE" sz="2400" dirty="0" smtClean="0"/>
              <a:t> </a:t>
            </a:r>
            <a:r>
              <a:rPr lang="de-DE" sz="2400" b="1" dirty="0" smtClean="0"/>
              <a:t>„</a:t>
            </a:r>
            <a:r>
              <a:rPr lang="de-DE" sz="2400" b="1" dirty="0" err="1" smtClean="0"/>
              <a:t>living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objects</a:t>
            </a:r>
            <a:r>
              <a:rPr lang="de-DE" sz="2400" b="1" dirty="0" smtClean="0"/>
              <a:t>“ </a:t>
            </a:r>
            <a:r>
              <a:rPr lang="de-DE" sz="2400" dirty="0" err="1" smtClean="0"/>
              <a:t>with</a:t>
            </a:r>
            <a:r>
              <a:rPr lang="de-DE" sz="2400" dirty="0" smtClean="0"/>
              <a:t> 6 </a:t>
            </a:r>
            <a:r>
              <a:rPr lang="de-DE" sz="2400" dirty="0" err="1" smtClean="0"/>
              <a:t>legs</a:t>
            </a:r>
            <a:r>
              <a:rPr lang="de-DE" sz="2400" dirty="0" smtClean="0"/>
              <a:t> –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were</a:t>
            </a:r>
            <a:r>
              <a:rPr lang="de-DE" sz="2400" dirty="0" smtClean="0"/>
              <a:t> not </a:t>
            </a:r>
            <a:r>
              <a:rPr lang="de-DE" sz="2400" dirty="0" err="1" smtClean="0"/>
              <a:t>alone</a:t>
            </a:r>
            <a:r>
              <a:rPr lang="de-DE" sz="2400" dirty="0" smtClean="0"/>
              <a:t>….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09769110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333399"/>
                </a:solidFill>
              </a:rPr>
              <a:t>EME Meeting </a:t>
            </a:r>
            <a:r>
              <a:rPr lang="en-US" dirty="0" smtClean="0">
                <a:solidFill>
                  <a:srgbClr val="333399"/>
                </a:solidFill>
              </a:rPr>
              <a:t>2012 </a:t>
            </a:r>
            <a:r>
              <a:rPr lang="en-US" dirty="0">
                <a:solidFill>
                  <a:srgbClr val="333399"/>
                </a:solidFill>
              </a:rPr>
              <a:t>in </a:t>
            </a:r>
            <a:r>
              <a:rPr lang="en-US" dirty="0" err="1">
                <a:solidFill>
                  <a:srgbClr val="333399"/>
                </a:solidFill>
              </a:rPr>
              <a:t>Örebro</a:t>
            </a:r>
            <a:endParaRPr lang="en-GB" dirty="0">
              <a:solidFill>
                <a:srgbClr val="333399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Applying for license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600200"/>
            <a:ext cx="8496944" cy="4997152"/>
          </a:xfrm>
        </p:spPr>
        <p:txBody>
          <a:bodyPr/>
          <a:lstStyle/>
          <a:p>
            <a:pPr eaLnBrk="1" hangingPunct="1"/>
            <a:r>
              <a:rPr lang="en-GB" dirty="0" smtClean="0"/>
              <a:t>First the most important thing: the license</a:t>
            </a:r>
          </a:p>
          <a:p>
            <a:pPr eaLnBrk="1" hangingPunct="1"/>
            <a:r>
              <a:rPr lang="en-GB" dirty="0" smtClean="0"/>
              <a:t>This year the licensing process for LY was a very special challenge as we learnt that</a:t>
            </a:r>
          </a:p>
          <a:p>
            <a:pPr lvl="1" eaLnBrk="1" hangingPunct="1"/>
            <a:r>
              <a:rPr lang="en-GB" dirty="0"/>
              <a:t>licenses for radio amateurs are limited to lower power </a:t>
            </a:r>
            <a:r>
              <a:rPr lang="en-GB" dirty="0" smtClean="0"/>
              <a:t>levels than we need for EME</a:t>
            </a:r>
          </a:p>
          <a:p>
            <a:pPr lvl="1" eaLnBrk="1" hangingPunct="1"/>
            <a:r>
              <a:rPr lang="en-GB" dirty="0" smtClean="0"/>
              <a:t>we had to apply for a license for “commercial” radio stations</a:t>
            </a:r>
          </a:p>
          <a:p>
            <a:pPr lvl="1" eaLnBrk="1" hangingPunct="1"/>
            <a:r>
              <a:rPr lang="en-GB" dirty="0" smtClean="0"/>
              <a:t>we should keep a certain distance to other houses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6778625" cy="1143000"/>
          </a:xfrm>
        </p:spPr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problem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30778"/>
            <a:ext cx="7236296" cy="5427222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5868144" y="5733256"/>
            <a:ext cx="1800200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The „</a:t>
            </a:r>
            <a:r>
              <a:rPr lang="de-DE" sz="2400" dirty="0" err="1" smtClean="0"/>
              <a:t>dwell</a:t>
            </a:r>
            <a:r>
              <a:rPr lang="de-DE" sz="2400" dirty="0" smtClean="0"/>
              <a:t>“</a:t>
            </a:r>
            <a:endParaRPr lang="de-DE" sz="2400" dirty="0"/>
          </a:p>
        </p:txBody>
      </p:sp>
      <p:sp>
        <p:nvSpPr>
          <p:cNvPr id="7" name="Pfeil nach oben 6"/>
          <p:cNvSpPr/>
          <p:nvPr/>
        </p:nvSpPr>
        <p:spPr>
          <a:xfrm>
            <a:off x="6077915" y="5323938"/>
            <a:ext cx="324036" cy="360040"/>
          </a:xfrm>
          <a:prstGeom prst="upArrow">
            <a:avLst/>
          </a:prstGeom>
          <a:solidFill>
            <a:srgbClr val="C70D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868144" y="3169505"/>
            <a:ext cx="1944216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The WC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showers</a:t>
            </a:r>
            <a:endParaRPr lang="de-DE" sz="2400" dirty="0"/>
          </a:p>
        </p:txBody>
      </p:sp>
      <p:sp>
        <p:nvSpPr>
          <p:cNvPr id="9" name="Pfeil nach unten 8"/>
          <p:cNvSpPr/>
          <p:nvPr/>
        </p:nvSpPr>
        <p:spPr>
          <a:xfrm>
            <a:off x="6984268" y="4005064"/>
            <a:ext cx="504056" cy="648072"/>
          </a:xfrm>
          <a:prstGeom prst="downArrow">
            <a:avLst/>
          </a:prstGeom>
          <a:solidFill>
            <a:srgbClr val="C70D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0" y="1484784"/>
            <a:ext cx="1907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/>
              <a:t>It</a:t>
            </a:r>
            <a:r>
              <a:rPr lang="de-DE" sz="2400" b="1" dirty="0" smtClean="0"/>
              <a:t> was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water</a:t>
            </a:r>
            <a:r>
              <a:rPr lang="de-DE" sz="2400" b="1" dirty="0" smtClean="0"/>
              <a:t> </a:t>
            </a:r>
            <a:r>
              <a:rPr lang="de-DE" sz="2400" dirty="0" smtClean="0"/>
              <a:t>in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house</a:t>
            </a:r>
            <a:r>
              <a:rPr lang="de-DE" sz="2400" dirty="0" smtClean="0"/>
              <a:t>: </a:t>
            </a:r>
            <a:r>
              <a:rPr lang="de-DE" sz="2400" dirty="0" err="1" smtClean="0"/>
              <a:t>brown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a </a:t>
            </a:r>
            <a:r>
              <a:rPr lang="de-DE" sz="2400" dirty="0" err="1" smtClean="0"/>
              <a:t>smell</a:t>
            </a:r>
            <a:r>
              <a:rPr lang="de-DE" sz="2400" dirty="0" smtClean="0"/>
              <a:t>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first</a:t>
            </a:r>
            <a:r>
              <a:rPr lang="de-DE" sz="2400" dirty="0" smtClean="0"/>
              <a:t> </a:t>
            </a:r>
            <a:r>
              <a:rPr lang="de-DE" sz="2400" dirty="0" err="1" smtClean="0"/>
              <a:t>days</a:t>
            </a:r>
            <a:r>
              <a:rPr lang="de-DE" sz="2400" dirty="0" smtClean="0"/>
              <a:t>, </a:t>
            </a:r>
            <a:r>
              <a:rPr lang="de-DE" sz="2400" dirty="0" err="1" smtClean="0"/>
              <a:t>no</a:t>
            </a:r>
            <a:r>
              <a:rPr lang="de-DE" sz="2400" dirty="0" smtClean="0"/>
              <a:t> </a:t>
            </a:r>
            <a:r>
              <a:rPr lang="de-DE" sz="2400" dirty="0" err="1" smtClean="0"/>
              <a:t>water</a:t>
            </a:r>
            <a:r>
              <a:rPr lang="de-DE" sz="2400" dirty="0" smtClean="0"/>
              <a:t>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2nd </a:t>
            </a:r>
            <a:r>
              <a:rPr lang="de-DE" sz="2400" dirty="0" err="1" smtClean="0"/>
              <a:t>week</a:t>
            </a:r>
            <a:r>
              <a:rPr lang="de-DE" sz="2400" dirty="0" smtClean="0"/>
              <a:t> after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pipe</a:t>
            </a:r>
            <a:r>
              <a:rPr lang="de-DE" sz="2400" dirty="0" smtClean="0"/>
              <a:t> was </a:t>
            </a:r>
            <a:r>
              <a:rPr lang="de-DE" sz="2400" dirty="0" err="1" smtClean="0"/>
              <a:t>broken</a:t>
            </a:r>
            <a:r>
              <a:rPr lang="de-DE" sz="2400" dirty="0" smtClean="0"/>
              <a:t>….. time </a:t>
            </a:r>
            <a:r>
              <a:rPr lang="de-DE" sz="2400" dirty="0" err="1" smtClean="0"/>
              <a:t>for</a:t>
            </a:r>
            <a:r>
              <a:rPr lang="de-DE" sz="2400" dirty="0" smtClean="0"/>
              <a:t> a </a:t>
            </a:r>
            <a:r>
              <a:rPr lang="de-DE" sz="2400" dirty="0" err="1" smtClean="0"/>
              <a:t>decision</a:t>
            </a:r>
            <a:r>
              <a:rPr lang="de-DE" sz="2400" dirty="0" smtClean="0"/>
              <a:t>….</a:t>
            </a:r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7092280" y="2509529"/>
            <a:ext cx="1872208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Waste</a:t>
            </a:r>
            <a:r>
              <a:rPr lang="de-DE" sz="2400" dirty="0" smtClean="0"/>
              <a:t> </a:t>
            </a:r>
            <a:r>
              <a:rPr lang="de-DE" sz="2400" dirty="0" err="1" smtClean="0"/>
              <a:t>water</a:t>
            </a:r>
            <a:endParaRPr lang="de-DE" sz="2400" dirty="0"/>
          </a:p>
        </p:txBody>
      </p:sp>
      <p:sp>
        <p:nvSpPr>
          <p:cNvPr id="11" name="Pfeil nach unten 10"/>
          <p:cNvSpPr/>
          <p:nvPr/>
        </p:nvSpPr>
        <p:spPr>
          <a:xfrm>
            <a:off x="8316416" y="2971194"/>
            <a:ext cx="288032" cy="2058615"/>
          </a:xfrm>
          <a:prstGeom prst="downArrow">
            <a:avLst/>
          </a:prstGeom>
          <a:solidFill>
            <a:srgbClr val="C70D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9813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second</a:t>
            </a:r>
            <a:r>
              <a:rPr lang="de-DE" dirty="0" smtClean="0"/>
              <a:t> </a:t>
            </a:r>
            <a:r>
              <a:rPr lang="de-DE" dirty="0" err="1" smtClean="0"/>
              <a:t>home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84784"/>
            <a:ext cx="7164288" cy="5373216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EME Meeting 2012 in Örebro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1772816"/>
            <a:ext cx="19077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have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admit</a:t>
            </a:r>
            <a:r>
              <a:rPr lang="de-DE" sz="2400" dirty="0" smtClean="0"/>
              <a:t>: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changed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QTH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left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dish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station</a:t>
            </a:r>
            <a:r>
              <a:rPr lang="de-DE" sz="2400" dirty="0" smtClean="0"/>
              <a:t> </a:t>
            </a:r>
            <a:r>
              <a:rPr lang="de-DE" sz="2400" dirty="0" err="1" smtClean="0"/>
              <a:t>alone</a:t>
            </a:r>
            <a:r>
              <a:rPr lang="de-DE" sz="2400" dirty="0" smtClean="0"/>
              <a:t> </a:t>
            </a:r>
            <a:r>
              <a:rPr lang="de-DE" sz="2400" dirty="0" err="1" smtClean="0"/>
              <a:t>during</a:t>
            </a:r>
            <a:r>
              <a:rPr lang="de-DE" sz="2400" dirty="0" smtClean="0"/>
              <a:t> </a:t>
            </a:r>
            <a:r>
              <a:rPr lang="de-DE" sz="2400" dirty="0" err="1" smtClean="0"/>
              <a:t>our</a:t>
            </a:r>
            <a:r>
              <a:rPr lang="de-DE" sz="2400" dirty="0" smtClean="0"/>
              <a:t> </a:t>
            </a:r>
            <a:r>
              <a:rPr lang="de-DE" sz="2400" dirty="0" err="1" smtClean="0"/>
              <a:t>absense</a:t>
            </a:r>
            <a:r>
              <a:rPr lang="de-DE" sz="2400" dirty="0" smtClean="0"/>
              <a:t>….</a:t>
            </a:r>
          </a:p>
          <a:p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found</a:t>
            </a:r>
            <a:r>
              <a:rPr lang="de-DE" sz="2400" dirty="0" smtClean="0"/>
              <a:t> a </a:t>
            </a:r>
            <a:r>
              <a:rPr lang="de-DE" sz="2400" dirty="0" err="1" smtClean="0"/>
              <a:t>nice</a:t>
            </a:r>
            <a:r>
              <a:rPr lang="de-DE" sz="2400" dirty="0" smtClean="0"/>
              <a:t> </a:t>
            </a:r>
            <a:r>
              <a:rPr lang="de-DE" sz="2400" dirty="0" err="1" smtClean="0"/>
              <a:t>hotel</a:t>
            </a:r>
            <a:r>
              <a:rPr lang="de-DE" sz="2400" dirty="0" smtClean="0"/>
              <a:t> 30 min </a:t>
            </a:r>
            <a:r>
              <a:rPr lang="de-DE" sz="2400" dirty="0" err="1" smtClean="0"/>
              <a:t>away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74838740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second</a:t>
            </a:r>
            <a:r>
              <a:rPr lang="de-DE" dirty="0" smtClean="0"/>
              <a:t> </a:t>
            </a:r>
            <a:r>
              <a:rPr lang="de-DE" dirty="0" err="1" smtClean="0"/>
              <a:t>home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84784"/>
            <a:ext cx="7200800" cy="5400600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EME Meeting 2012 in Örebro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1844824"/>
            <a:ext cx="19077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little</a:t>
            </a:r>
            <a:r>
              <a:rPr lang="de-DE" sz="2400" dirty="0" smtClean="0"/>
              <a:t> </a:t>
            </a:r>
            <a:r>
              <a:rPr lang="de-DE" sz="2400" dirty="0" err="1" smtClean="0"/>
              <a:t>hotel</a:t>
            </a:r>
            <a:r>
              <a:rPr lang="de-DE" sz="2400" dirty="0" smtClean="0"/>
              <a:t> </a:t>
            </a:r>
            <a:r>
              <a:rPr lang="de-DE" sz="2400" dirty="0" err="1" smtClean="0"/>
              <a:t>had</a:t>
            </a:r>
            <a:r>
              <a:rPr lang="de-DE" sz="2400" dirty="0" smtClean="0"/>
              <a:t> </a:t>
            </a:r>
            <a:r>
              <a:rPr lang="de-DE" sz="2400" dirty="0" err="1" smtClean="0"/>
              <a:t>fantatic</a:t>
            </a:r>
            <a:r>
              <a:rPr lang="de-DE" sz="2400" dirty="0" smtClean="0"/>
              <a:t> </a:t>
            </a:r>
            <a:r>
              <a:rPr lang="de-DE" sz="2400" dirty="0" err="1" smtClean="0"/>
              <a:t>rooms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an </a:t>
            </a:r>
            <a:r>
              <a:rPr lang="de-DE" sz="2400" dirty="0" err="1" smtClean="0"/>
              <a:t>excellent</a:t>
            </a:r>
            <a:r>
              <a:rPr lang="de-DE" sz="2400" dirty="0" smtClean="0"/>
              <a:t> </a:t>
            </a:r>
            <a:r>
              <a:rPr lang="de-DE" sz="2400" dirty="0" err="1" smtClean="0"/>
              <a:t>restaurant</a:t>
            </a:r>
            <a:r>
              <a:rPr lang="de-DE" sz="2400" dirty="0" smtClean="0"/>
              <a:t>, </a:t>
            </a:r>
            <a:r>
              <a:rPr lang="de-DE" sz="2400" dirty="0" err="1" smtClean="0"/>
              <a:t>where</a:t>
            </a:r>
            <a:r>
              <a:rPr lang="de-DE" sz="2400" dirty="0" smtClean="0"/>
              <a:t>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had</a:t>
            </a:r>
            <a:r>
              <a:rPr lang="de-DE" sz="2400" dirty="0" smtClean="0"/>
              <a:t> </a:t>
            </a:r>
            <a:r>
              <a:rPr lang="de-DE" sz="2400" dirty="0" err="1" smtClean="0"/>
              <a:t>dinner</a:t>
            </a:r>
            <a:r>
              <a:rPr lang="de-DE" sz="2400" dirty="0" smtClean="0"/>
              <a:t> </a:t>
            </a:r>
            <a:r>
              <a:rPr lang="de-DE" sz="2400" dirty="0" err="1" smtClean="0"/>
              <a:t>even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23.00 </a:t>
            </a:r>
            <a:r>
              <a:rPr lang="de-DE" sz="2400" dirty="0" err="1" smtClean="0"/>
              <a:t>and</a:t>
            </a:r>
            <a:r>
              <a:rPr lang="de-DE" sz="2400" dirty="0" smtClean="0"/>
              <a:t> breakfast </a:t>
            </a:r>
            <a:r>
              <a:rPr lang="de-DE" sz="2400" dirty="0" err="1" smtClean="0"/>
              <a:t>at</a:t>
            </a:r>
            <a:r>
              <a:rPr lang="de-DE" sz="2400" dirty="0" smtClean="0"/>
              <a:t> 04.30 am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83062182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Dinner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restaurant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EME Meeting 2012 in Örebro</a:t>
            </a:r>
            <a:endParaRPr lang="en-GB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" y="1484784"/>
            <a:ext cx="4608512" cy="3456384"/>
          </a:xfrm>
        </p:spPr>
      </p:pic>
      <p:sp>
        <p:nvSpPr>
          <p:cNvPr id="3" name="Textfeld 2"/>
          <p:cNvSpPr txBox="1"/>
          <p:nvPr/>
        </p:nvSpPr>
        <p:spPr>
          <a:xfrm>
            <a:off x="251520" y="5229200"/>
            <a:ext cx="3528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The </a:t>
            </a:r>
            <a:r>
              <a:rPr lang="de-DE" sz="2800" dirty="0" err="1" smtClean="0"/>
              <a:t>mood</a:t>
            </a:r>
            <a:r>
              <a:rPr lang="de-DE" sz="2800" dirty="0" smtClean="0"/>
              <a:t> was </a:t>
            </a:r>
            <a:r>
              <a:rPr lang="de-DE" sz="2800" dirty="0" err="1" smtClean="0"/>
              <a:t>rising</a:t>
            </a:r>
            <a:r>
              <a:rPr lang="de-DE" sz="2800" dirty="0" smtClean="0"/>
              <a:t> </a:t>
            </a:r>
            <a:r>
              <a:rPr lang="de-DE" sz="2800" dirty="0" err="1" smtClean="0"/>
              <a:t>with</a:t>
            </a:r>
            <a:r>
              <a:rPr lang="de-DE" sz="2800" dirty="0" smtClean="0"/>
              <a:t> a </a:t>
            </a:r>
            <a:r>
              <a:rPr lang="de-DE" sz="2800" dirty="0" err="1" smtClean="0"/>
              <a:t>glass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good</a:t>
            </a:r>
            <a:r>
              <a:rPr lang="de-DE" sz="2800" dirty="0" smtClean="0"/>
              <a:t> </a:t>
            </a:r>
            <a:r>
              <a:rPr lang="de-DE" sz="2800" dirty="0" err="1" smtClean="0"/>
              <a:t>red</a:t>
            </a:r>
            <a:r>
              <a:rPr lang="de-DE" sz="2800" dirty="0" smtClean="0"/>
              <a:t> </a:t>
            </a:r>
            <a:r>
              <a:rPr lang="de-DE" sz="2800" dirty="0" err="1" smtClean="0"/>
              <a:t>wine</a:t>
            </a:r>
            <a:r>
              <a:rPr lang="de-DE" sz="2800" dirty="0" smtClean="0"/>
              <a:t>….</a:t>
            </a:r>
            <a:endParaRPr lang="de-DE" sz="2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837" y="3318751"/>
            <a:ext cx="4716016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3709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Nice </a:t>
            </a:r>
            <a:r>
              <a:rPr lang="de-DE" dirty="0" err="1" smtClean="0"/>
              <a:t>surrounding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48" y="2324782"/>
            <a:ext cx="6014752" cy="4511064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pic>
        <p:nvPicPr>
          <p:cNvPr id="6146" name="Picture 2" descr="C:\Kohla\Privat\LY\Fotos LY\P1110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765"/>
            <a:ext cx="4427983" cy="332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07504" y="5085184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Just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contrast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our</a:t>
            </a:r>
            <a:r>
              <a:rPr lang="de-DE" sz="2800" dirty="0" smtClean="0"/>
              <a:t> </a:t>
            </a:r>
            <a:r>
              <a:rPr lang="de-DE" sz="2800" dirty="0" err="1" smtClean="0"/>
              <a:t>first</a:t>
            </a:r>
            <a:r>
              <a:rPr lang="de-DE" sz="2800" dirty="0" smtClean="0"/>
              <a:t> QTH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42623078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Before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afterwards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EME Meeting 2012 in </a:t>
            </a:r>
            <a:r>
              <a:rPr lang="en-US" dirty="0" err="1"/>
              <a:t>Örebro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" y="1484784"/>
            <a:ext cx="4788024" cy="359101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932040" y="1700808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0066"/>
                </a:solidFill>
              </a:rPr>
              <a:t>Do </a:t>
            </a:r>
            <a:r>
              <a:rPr lang="de-DE" sz="3200" dirty="0" err="1" smtClean="0">
                <a:solidFill>
                  <a:srgbClr val="000066"/>
                </a:solidFill>
              </a:rPr>
              <a:t>you</a:t>
            </a:r>
            <a:r>
              <a:rPr lang="de-DE" sz="3200" dirty="0" smtClean="0">
                <a:solidFill>
                  <a:srgbClr val="000066"/>
                </a:solidFill>
              </a:rPr>
              <a:t> </a:t>
            </a:r>
            <a:r>
              <a:rPr lang="de-DE" sz="3200" dirty="0" err="1" smtClean="0">
                <a:solidFill>
                  <a:srgbClr val="000066"/>
                </a:solidFill>
              </a:rPr>
              <a:t>see</a:t>
            </a:r>
            <a:r>
              <a:rPr lang="de-DE" sz="3200" dirty="0" smtClean="0">
                <a:solidFill>
                  <a:srgbClr val="000066"/>
                </a:solidFill>
              </a:rPr>
              <a:t> </a:t>
            </a:r>
            <a:r>
              <a:rPr lang="de-DE" sz="3200" dirty="0" err="1" smtClean="0">
                <a:solidFill>
                  <a:srgbClr val="000066"/>
                </a:solidFill>
              </a:rPr>
              <a:t>the</a:t>
            </a:r>
            <a:r>
              <a:rPr lang="de-DE" sz="3200" dirty="0" smtClean="0">
                <a:solidFill>
                  <a:srgbClr val="000066"/>
                </a:solidFill>
              </a:rPr>
              <a:t> </a:t>
            </a:r>
            <a:r>
              <a:rPr lang="de-DE" sz="3200" dirty="0" err="1" smtClean="0">
                <a:solidFill>
                  <a:srgbClr val="000066"/>
                </a:solidFill>
              </a:rPr>
              <a:t>difference</a:t>
            </a:r>
            <a:r>
              <a:rPr lang="de-DE" sz="3200" dirty="0" smtClean="0">
                <a:solidFill>
                  <a:srgbClr val="000066"/>
                </a:solidFill>
              </a:rPr>
              <a:t>??</a:t>
            </a:r>
            <a:endParaRPr lang="de-DE" sz="3200" dirty="0">
              <a:solidFill>
                <a:srgbClr val="000066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3280293"/>
            <a:ext cx="4676903" cy="3507677"/>
          </a:xfrm>
        </p:spPr>
      </p:pic>
      <p:sp>
        <p:nvSpPr>
          <p:cNvPr id="3" name="Textfeld 2"/>
          <p:cNvSpPr txBox="1"/>
          <p:nvPr/>
        </p:nvSpPr>
        <p:spPr>
          <a:xfrm>
            <a:off x="179512" y="5229201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…..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it</a:t>
            </a:r>
            <a:r>
              <a:rPr lang="de-DE" sz="2400" dirty="0" smtClean="0"/>
              <a:t> </a:t>
            </a:r>
            <a:r>
              <a:rPr lang="de-DE" sz="2400" dirty="0" err="1" smtClean="0"/>
              <a:t>became</a:t>
            </a:r>
            <a:r>
              <a:rPr lang="de-DE" sz="2400" dirty="0" smtClean="0"/>
              <a:t> warmer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second</a:t>
            </a:r>
            <a:r>
              <a:rPr lang="de-DE" sz="2400" dirty="0" smtClean="0"/>
              <a:t> </a:t>
            </a:r>
            <a:r>
              <a:rPr lang="de-DE" sz="2400" dirty="0" err="1" smtClean="0"/>
              <a:t>week</a:t>
            </a:r>
            <a:r>
              <a:rPr lang="de-DE" sz="2400" dirty="0" smtClean="0"/>
              <a:t>! So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started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enjoy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DXpedition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60999624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EME Meeting 2011 in Örebro</a:t>
            </a:r>
            <a:endParaRPr lang="en-GB">
              <a:solidFill>
                <a:srgbClr val="333399"/>
              </a:solidFill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Playing on the wireless</a:t>
            </a:r>
          </a:p>
        </p:txBody>
      </p:sp>
      <p:pic>
        <p:nvPicPr>
          <p:cNvPr id="56324" name="Picture 5" descr="Kaliningrad1 5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376363"/>
            <a:ext cx="7308850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feld 1"/>
          <p:cNvSpPr txBox="1">
            <a:spLocks noChangeArrowheads="1"/>
          </p:cNvSpPr>
          <p:nvPr/>
        </p:nvSpPr>
        <p:spPr bwMode="auto">
          <a:xfrm>
            <a:off x="96798" y="2190350"/>
            <a:ext cx="169227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smtClean="0"/>
              <a:t>The technical storage room: a second sleeping room in our “</a:t>
            </a:r>
            <a:r>
              <a:rPr lang="en-US" sz="2400" dirty="0" err="1" smtClean="0"/>
              <a:t>appart-ment</a:t>
            </a:r>
            <a:r>
              <a:rPr lang="en-US" sz="2400" dirty="0" smtClean="0"/>
              <a:t>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891579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station</a:t>
            </a:r>
            <a:r>
              <a:rPr lang="de-DE" dirty="0" smtClean="0"/>
              <a:t> on 2 </a:t>
            </a:r>
            <a:r>
              <a:rPr lang="de-DE" dirty="0" err="1" smtClean="0"/>
              <a:t>tables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1457413"/>
            <a:ext cx="7154146" cy="5365610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1556792"/>
            <a:ext cx="21237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dirty="0"/>
              <a:t>This was </a:t>
            </a:r>
            <a:r>
              <a:rPr lang="en-US" sz="2400" dirty="0" smtClean="0"/>
              <a:t>the essential element for easy moon </a:t>
            </a:r>
            <a:r>
              <a:rPr lang="en-US" sz="2400" dirty="0"/>
              <a:t>tracking: </a:t>
            </a:r>
            <a:r>
              <a:rPr lang="en-GB" sz="2400" dirty="0"/>
              <a:t>OE5JFL’s superb generation 2 controller, </a:t>
            </a:r>
            <a:r>
              <a:rPr lang="en-US" sz="2400" dirty="0"/>
              <a:t>the populated </a:t>
            </a:r>
            <a:r>
              <a:rPr lang="en-US" sz="2400" dirty="0" err="1"/>
              <a:t>pcb’s</a:t>
            </a:r>
            <a:r>
              <a:rPr lang="en-US" sz="2400" dirty="0"/>
              <a:t> provided by Alex, </a:t>
            </a:r>
            <a:r>
              <a:rPr lang="en-US" sz="2400" dirty="0" smtClean="0"/>
              <a:t>HB9RDI </a:t>
            </a:r>
            <a:endParaRPr lang="en-US" sz="2400" dirty="0"/>
          </a:p>
        </p:txBody>
      </p:sp>
      <p:sp>
        <p:nvSpPr>
          <p:cNvPr id="7" name="Pfeil nach rechts 6"/>
          <p:cNvSpPr/>
          <p:nvPr/>
        </p:nvSpPr>
        <p:spPr>
          <a:xfrm rot="20750004">
            <a:off x="1596062" y="4827683"/>
            <a:ext cx="2059554" cy="360040"/>
          </a:xfrm>
          <a:prstGeom prst="rightArrow">
            <a:avLst/>
          </a:prstGeom>
          <a:solidFill>
            <a:srgbClr val="C70D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373990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62" y="3245887"/>
            <a:ext cx="4811886" cy="361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0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333399"/>
                </a:solidFill>
              </a:rPr>
              <a:t>EME Meeting 2011 in </a:t>
            </a:r>
            <a:r>
              <a:rPr lang="en-US" dirty="0" err="1">
                <a:solidFill>
                  <a:srgbClr val="333399"/>
                </a:solidFill>
              </a:rPr>
              <a:t>Örebro</a:t>
            </a:r>
            <a:endParaRPr lang="en-GB" dirty="0">
              <a:solidFill>
                <a:srgbClr val="333399"/>
              </a:solidFill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70 cm Station </a:t>
            </a:r>
          </a:p>
        </p:txBody>
      </p:sp>
      <p:sp>
        <p:nvSpPr>
          <p:cNvPr id="53253" name="Text Box 7"/>
          <p:cNvSpPr txBox="1">
            <a:spLocks noChangeArrowheads="1"/>
          </p:cNvSpPr>
          <p:nvPr/>
        </p:nvSpPr>
        <p:spPr bwMode="auto">
          <a:xfrm>
            <a:off x="-1" y="1448027"/>
            <a:ext cx="907891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 dirty="0"/>
              <a:t>70 cm PA from </a:t>
            </a:r>
            <a:r>
              <a:rPr lang="en-GB" sz="2800" dirty="0" smtClean="0"/>
              <a:t>BEKO, still without modification: for 2012 BEKO modified for ceramic transistors (</a:t>
            </a:r>
            <a:r>
              <a:rPr lang="en-GB" sz="2800" dirty="0" err="1" smtClean="0"/>
              <a:t>Freescale</a:t>
            </a:r>
            <a:r>
              <a:rPr lang="en-GB" sz="2800" dirty="0" smtClean="0"/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GB" sz="2800" dirty="0" smtClean="0"/>
              <a:t>Actual output in LY only 550 W</a:t>
            </a:r>
            <a:endParaRPr lang="en-GB" sz="2800" dirty="0"/>
          </a:p>
        </p:txBody>
      </p:sp>
      <p:sp>
        <p:nvSpPr>
          <p:cNvPr id="2" name="Textfeld 1"/>
          <p:cNvSpPr txBox="1"/>
          <p:nvPr/>
        </p:nvSpPr>
        <p:spPr>
          <a:xfrm>
            <a:off x="4866953" y="3356992"/>
            <a:ext cx="4211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waterfall</a:t>
            </a:r>
            <a:r>
              <a:rPr lang="de-DE" sz="2400" dirty="0" smtClean="0"/>
              <a:t> </a:t>
            </a:r>
            <a:r>
              <a:rPr lang="de-DE" sz="2400" dirty="0" err="1" smtClean="0"/>
              <a:t>display</a:t>
            </a:r>
            <a:r>
              <a:rPr lang="de-DE" sz="2400" dirty="0" smtClean="0"/>
              <a:t>, </a:t>
            </a:r>
            <a:r>
              <a:rPr lang="de-DE" sz="2400" dirty="0" err="1" smtClean="0"/>
              <a:t>which</a:t>
            </a:r>
            <a:r>
              <a:rPr lang="de-DE" sz="2400" dirty="0" smtClean="0"/>
              <a:t> was in </a:t>
            </a:r>
            <a:r>
              <a:rPr lang="de-DE" sz="2400" dirty="0" err="1" smtClean="0"/>
              <a:t>use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2nd time after R2, was a </a:t>
            </a:r>
            <a:r>
              <a:rPr lang="de-DE" sz="2400" dirty="0" err="1" smtClean="0"/>
              <a:t>help</a:t>
            </a:r>
            <a:r>
              <a:rPr lang="de-DE" sz="2400" dirty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find </a:t>
            </a:r>
            <a:r>
              <a:rPr lang="de-DE" sz="2400" dirty="0" err="1" smtClean="0"/>
              <a:t>weak</a:t>
            </a:r>
            <a:r>
              <a:rPr lang="de-DE" sz="2400" dirty="0" smtClean="0"/>
              <a:t> </a:t>
            </a:r>
            <a:r>
              <a:rPr lang="de-DE" sz="2400" dirty="0" err="1" smtClean="0"/>
              <a:t>signals</a:t>
            </a:r>
            <a:r>
              <a:rPr lang="de-DE" sz="2400" dirty="0" smtClean="0"/>
              <a:t>, </a:t>
            </a:r>
            <a:r>
              <a:rPr lang="de-DE" sz="2400" dirty="0" err="1" smtClean="0"/>
              <a:t>because</a:t>
            </a:r>
            <a:r>
              <a:rPr lang="de-DE" sz="2400" dirty="0" smtClean="0"/>
              <a:t> </a:t>
            </a:r>
            <a:r>
              <a:rPr lang="de-DE" sz="2400" dirty="0" err="1" smtClean="0"/>
              <a:t>some</a:t>
            </a:r>
            <a:r>
              <a:rPr lang="de-DE" sz="2400" dirty="0" smtClean="0"/>
              <a:t> </a:t>
            </a:r>
            <a:r>
              <a:rPr lang="de-DE" sz="2400" dirty="0" err="1" smtClean="0"/>
              <a:t>smaller</a:t>
            </a:r>
            <a:r>
              <a:rPr lang="de-DE" sz="2400" dirty="0" smtClean="0"/>
              <a:t> </a:t>
            </a:r>
            <a:r>
              <a:rPr lang="de-DE" sz="2400" dirty="0" err="1" smtClean="0"/>
              <a:t>stations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skeds</a:t>
            </a:r>
            <a:r>
              <a:rPr lang="de-DE" sz="2400" dirty="0" smtClean="0"/>
              <a:t>  </a:t>
            </a:r>
            <a:r>
              <a:rPr lang="de-DE" sz="2400" dirty="0" err="1" smtClean="0"/>
              <a:t>were</a:t>
            </a:r>
            <a:r>
              <a:rPr lang="de-DE" sz="2400" dirty="0" smtClean="0"/>
              <a:t> not „on </a:t>
            </a:r>
            <a:r>
              <a:rPr lang="de-DE" sz="2400" dirty="0" err="1" smtClean="0"/>
              <a:t>frequency</a:t>
            </a:r>
            <a:r>
              <a:rPr lang="de-DE" sz="2400" dirty="0" smtClean="0"/>
              <a:t>“, so </a:t>
            </a:r>
            <a:r>
              <a:rPr lang="de-DE" sz="2400" dirty="0" err="1" smtClean="0"/>
              <a:t>it</a:t>
            </a:r>
            <a:r>
              <a:rPr lang="de-DE" sz="2400" dirty="0" smtClean="0"/>
              <a:t> was a </a:t>
            </a:r>
            <a:r>
              <a:rPr lang="de-DE" sz="2400" dirty="0" err="1" smtClean="0"/>
              <a:t>hard</a:t>
            </a:r>
            <a:r>
              <a:rPr lang="de-DE" sz="2400" dirty="0" smtClean="0"/>
              <a:t> </a:t>
            </a:r>
            <a:r>
              <a:rPr lang="de-DE" sz="2400" dirty="0" err="1" smtClean="0"/>
              <a:t>work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find </a:t>
            </a:r>
            <a:r>
              <a:rPr lang="de-DE" sz="2400" dirty="0" err="1" smtClean="0"/>
              <a:t>them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047957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Station on 23 cm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6720745" cy="5040560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6804248" y="1628800"/>
            <a:ext cx="23397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23 cm PA made by DB6NT (4 Infineon LDMOS devices PTF 141501, each capable of 150 W sat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Actual </a:t>
            </a:r>
            <a:r>
              <a:rPr lang="en-US" sz="2400" dirty="0"/>
              <a:t>output in LY: </a:t>
            </a:r>
            <a:r>
              <a:rPr lang="en-US" sz="2400" dirty="0" smtClean="0"/>
              <a:t>only 350 W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48" y="4797152"/>
            <a:ext cx="300965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62392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6768281" cy="1143000"/>
          </a:xfrm>
        </p:spPr>
        <p:txBody>
          <a:bodyPr/>
          <a:lstStyle/>
          <a:p>
            <a:r>
              <a:rPr lang="de-DE" sz="3200" dirty="0" smtClean="0"/>
              <a:t>The LY-</a:t>
            </a:r>
            <a:r>
              <a:rPr lang="de-DE" sz="3200" dirty="0" err="1" smtClean="0"/>
              <a:t>license</a:t>
            </a:r>
            <a:r>
              <a:rPr lang="de-DE" sz="3200" dirty="0" smtClean="0"/>
              <a:t> – </a:t>
            </a:r>
            <a:r>
              <a:rPr lang="de-DE" sz="3200" dirty="0" err="1" smtClean="0"/>
              <a:t>this</a:t>
            </a:r>
            <a:r>
              <a:rPr lang="de-DE" sz="3200" dirty="0" smtClean="0"/>
              <a:t> time in </a:t>
            </a:r>
            <a:r>
              <a:rPr lang="de-DE" sz="3200" dirty="0" err="1"/>
              <a:t>L</a:t>
            </a:r>
            <a:r>
              <a:rPr lang="de-DE" sz="3200" dirty="0" err="1" smtClean="0"/>
              <a:t>ithuanian</a:t>
            </a:r>
            <a:r>
              <a:rPr lang="de-DE" sz="3200" dirty="0" smtClean="0"/>
              <a:t> </a:t>
            </a:r>
            <a:r>
              <a:rPr lang="de-DE" sz="3200" dirty="0" err="1" smtClean="0"/>
              <a:t>language</a:t>
            </a:r>
            <a:r>
              <a:rPr lang="de-DE" sz="3200" dirty="0" smtClean="0"/>
              <a:t>…</a:t>
            </a:r>
            <a:endParaRPr lang="de-DE" sz="32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669"/>
            <a:ext cx="8998331" cy="5225691"/>
          </a:xfrm>
        </p:spPr>
      </p:pic>
      <p:sp>
        <p:nvSpPr>
          <p:cNvPr id="3" name="Textfeld 2"/>
          <p:cNvSpPr txBox="1"/>
          <p:nvPr/>
        </p:nvSpPr>
        <p:spPr>
          <a:xfrm>
            <a:off x="107504" y="1845207"/>
            <a:ext cx="223224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Google </a:t>
            </a:r>
            <a:r>
              <a:rPr lang="de-DE" sz="2400" dirty="0" err="1" smtClean="0"/>
              <a:t>translate</a:t>
            </a:r>
            <a:r>
              <a:rPr lang="de-DE" sz="2400" dirty="0" smtClean="0"/>
              <a:t> was </a:t>
            </a:r>
            <a:r>
              <a:rPr lang="de-DE" sz="2400" dirty="0" err="1" smtClean="0"/>
              <a:t>our</a:t>
            </a:r>
            <a:r>
              <a:rPr lang="de-DE" sz="2400" dirty="0" smtClean="0"/>
              <a:t> </a:t>
            </a:r>
            <a:r>
              <a:rPr lang="de-DE" sz="2400" dirty="0" err="1" smtClean="0"/>
              <a:t>friend</a:t>
            </a:r>
            <a:r>
              <a:rPr lang="de-DE" sz="2400" dirty="0" smtClean="0"/>
              <a:t>……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59585422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Station on 13 cm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91106"/>
            <a:ext cx="7308304" cy="5481228"/>
          </a:xfrm>
        </p:spPr>
      </p:pic>
      <p:sp>
        <p:nvSpPr>
          <p:cNvPr id="8" name="Textfeld 7"/>
          <p:cNvSpPr txBox="1"/>
          <p:nvPr/>
        </p:nvSpPr>
        <p:spPr>
          <a:xfrm>
            <a:off x="-11428" y="1700808"/>
            <a:ext cx="19191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13cm PA  homebrew with 2x300W Ericsson, 4mW to </a:t>
            </a:r>
            <a:r>
              <a:rPr lang="en-US" sz="2800" dirty="0" smtClean="0"/>
              <a:t>600W ; </a:t>
            </a:r>
          </a:p>
          <a:p>
            <a:r>
              <a:rPr lang="en-US" sz="2800" dirty="0" smtClean="0"/>
              <a:t>actual output in LY: 380 W</a:t>
            </a:r>
            <a:endParaRPr lang="en-US" sz="2800" dirty="0"/>
          </a:p>
        </p:txBody>
      </p:sp>
      <p:sp>
        <p:nvSpPr>
          <p:cNvPr id="9" name="Pfeil nach rechts 8"/>
          <p:cNvSpPr/>
          <p:nvPr/>
        </p:nvSpPr>
        <p:spPr>
          <a:xfrm>
            <a:off x="1195083" y="4797152"/>
            <a:ext cx="1368152" cy="491857"/>
          </a:xfrm>
          <a:prstGeom prst="rightArrow">
            <a:avLst/>
          </a:prstGeom>
          <a:solidFill>
            <a:srgbClr val="C70D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004489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13 cm </a:t>
            </a:r>
            <a:r>
              <a:rPr lang="de-DE" dirty="0" err="1" smtClean="0"/>
              <a:t>to</a:t>
            </a:r>
            <a:r>
              <a:rPr lang="de-DE" dirty="0" smtClean="0"/>
              <a:t> JA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1460619"/>
            <a:ext cx="7236296" cy="5427222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EME Meeting 2012 in Örebro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1628800"/>
            <a:ext cx="205172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The 13 cm </a:t>
            </a:r>
            <a:r>
              <a:rPr lang="de-DE" sz="2400" dirty="0" err="1" smtClean="0"/>
              <a:t>contact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JA was </a:t>
            </a:r>
            <a:r>
              <a:rPr lang="de-DE" sz="2400" dirty="0" err="1" smtClean="0"/>
              <a:t>borderline</a:t>
            </a:r>
            <a:r>
              <a:rPr lang="de-DE" sz="2400" dirty="0" smtClean="0"/>
              <a:t> </a:t>
            </a:r>
            <a:r>
              <a:rPr lang="de-DE" sz="2400" dirty="0" err="1" smtClean="0"/>
              <a:t>as</a:t>
            </a:r>
            <a:r>
              <a:rPr lang="de-DE" sz="2400" dirty="0" smtClean="0"/>
              <a:t>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had</a:t>
            </a:r>
            <a:r>
              <a:rPr lang="de-DE" sz="2400" dirty="0" smtClean="0"/>
              <a:t> heavy </a:t>
            </a:r>
            <a:r>
              <a:rPr lang="de-DE" sz="2400" dirty="0" err="1" smtClean="0"/>
              <a:t>interferences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WiFi</a:t>
            </a:r>
            <a:r>
              <a:rPr lang="de-DE" sz="2400" dirty="0" smtClean="0"/>
              <a:t>. This was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reason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modify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converter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2012….</a:t>
            </a:r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12318176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Adding</a:t>
            </a:r>
            <a:r>
              <a:rPr lang="de-DE" dirty="0" smtClean="0"/>
              <a:t> a </a:t>
            </a:r>
            <a:r>
              <a:rPr lang="de-DE" dirty="0" err="1" smtClean="0"/>
              <a:t>filter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48" y="1484784"/>
            <a:ext cx="7164289" cy="5373217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EME Meeting 2012 in Örebro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1844824"/>
            <a:ext cx="19797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For</a:t>
            </a:r>
            <a:r>
              <a:rPr lang="de-DE" sz="2400" dirty="0" smtClean="0"/>
              <a:t> 2012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add</a:t>
            </a:r>
            <a:r>
              <a:rPr lang="de-DE" sz="2400" dirty="0" smtClean="0"/>
              <a:t> a inter- digital </a:t>
            </a:r>
            <a:r>
              <a:rPr lang="de-DE" sz="2400" dirty="0" err="1" smtClean="0"/>
              <a:t>filter</a:t>
            </a:r>
            <a:r>
              <a:rPr lang="de-DE" sz="2400" dirty="0" smtClean="0"/>
              <a:t> in </a:t>
            </a:r>
            <a:r>
              <a:rPr lang="de-DE" sz="2400" dirty="0" err="1" smtClean="0"/>
              <a:t>order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minimise</a:t>
            </a:r>
            <a:r>
              <a:rPr lang="de-DE" sz="2400" dirty="0" smtClean="0"/>
              <a:t> </a:t>
            </a:r>
            <a:r>
              <a:rPr lang="de-DE" sz="2400" dirty="0" err="1" smtClean="0"/>
              <a:t>WiFi</a:t>
            </a:r>
            <a:r>
              <a:rPr lang="de-DE" sz="2400" dirty="0" smtClean="0"/>
              <a:t> </a:t>
            </a:r>
            <a:r>
              <a:rPr lang="de-DE" sz="2400" dirty="0" err="1" smtClean="0"/>
              <a:t>interferences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42699749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 </a:t>
            </a:r>
            <a:r>
              <a:rPr lang="de-DE" dirty="0" err="1" smtClean="0"/>
              <a:t>filter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1484785"/>
            <a:ext cx="7164288" cy="5373216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EME Meeting 2012 in Örebro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107504" y="2044298"/>
            <a:ext cx="197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filter</a:t>
            </a:r>
            <a:r>
              <a:rPr lang="de-DE" sz="2400" dirty="0" smtClean="0"/>
              <a:t> </a:t>
            </a:r>
            <a:r>
              <a:rPr lang="de-DE" sz="2400" dirty="0" err="1" smtClean="0"/>
              <a:t>close</a:t>
            </a:r>
            <a:r>
              <a:rPr lang="de-DE" sz="2400" dirty="0" smtClean="0"/>
              <a:t> </a:t>
            </a:r>
            <a:r>
              <a:rPr lang="de-DE" sz="2400" dirty="0" err="1" smtClean="0"/>
              <a:t>up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20396010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Only</a:t>
            </a:r>
            <a:r>
              <a:rPr lang="de-DE" dirty="0" smtClean="0"/>
              <a:t> 3 </a:t>
            </a:r>
            <a:r>
              <a:rPr lang="de-DE" dirty="0" err="1" smtClean="0"/>
              <a:t>bands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709120"/>
          </a:xfrm>
        </p:spPr>
        <p:txBody>
          <a:bodyPr/>
          <a:lstStyle/>
          <a:p>
            <a:r>
              <a:rPr lang="de-DE" dirty="0" err="1" smtClean="0"/>
              <a:t>Changing</a:t>
            </a:r>
            <a:r>
              <a:rPr lang="de-DE" dirty="0" smtClean="0"/>
              <a:t> </a:t>
            </a:r>
            <a:r>
              <a:rPr lang="de-DE" dirty="0" err="1" smtClean="0"/>
              <a:t>betweeen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3 different </a:t>
            </a:r>
            <a:r>
              <a:rPr lang="de-DE" dirty="0" err="1" smtClean="0"/>
              <a:t>bands</a:t>
            </a:r>
            <a:r>
              <a:rPr lang="de-DE" dirty="0" smtClean="0"/>
              <a:t> was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usual</a:t>
            </a: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problem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modular </a:t>
            </a:r>
            <a:r>
              <a:rPr lang="de-DE" dirty="0" err="1" smtClean="0"/>
              <a:t>station</a:t>
            </a:r>
            <a:r>
              <a:rPr lang="de-DE" dirty="0" smtClean="0"/>
              <a:t> design</a:t>
            </a:r>
          </a:p>
          <a:p>
            <a:r>
              <a:rPr lang="de-DE" dirty="0" smtClean="0"/>
              <a:t>9 cm was not </a:t>
            </a:r>
            <a:r>
              <a:rPr lang="de-DE" dirty="0" err="1" smtClean="0"/>
              <a:t>allowed</a:t>
            </a:r>
            <a:r>
              <a:rPr lang="de-DE" dirty="0" smtClean="0"/>
              <a:t> in LY –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  <a:r>
              <a:rPr lang="de-DE" dirty="0" err="1" smtClean="0"/>
              <a:t>problem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year</a:t>
            </a:r>
            <a:r>
              <a:rPr lang="de-DE" dirty="0" smtClean="0"/>
              <a:t> in XX….</a:t>
            </a:r>
          </a:p>
          <a:p>
            <a:r>
              <a:rPr lang="de-DE" dirty="0" smtClean="0"/>
              <a:t>On 6 cm </a:t>
            </a:r>
            <a:r>
              <a:rPr lang="de-DE" dirty="0" err="1" smtClean="0"/>
              <a:t>and</a:t>
            </a:r>
            <a:r>
              <a:rPr lang="de-DE" dirty="0" smtClean="0"/>
              <a:t> 3 cm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not </a:t>
            </a:r>
            <a:r>
              <a:rPr lang="de-DE" dirty="0" err="1" smtClean="0"/>
              <a:t>qrv</a:t>
            </a:r>
            <a:r>
              <a:rPr lang="de-DE" dirty="0" smtClean="0"/>
              <a:t> in LY, but </a:t>
            </a:r>
            <a:r>
              <a:rPr lang="de-DE" dirty="0" err="1" smtClean="0"/>
              <a:t>we</a:t>
            </a:r>
            <a:r>
              <a:rPr lang="de-DE" dirty="0" smtClean="0"/>
              <a:t> will </a:t>
            </a:r>
            <a:r>
              <a:rPr lang="de-DE" dirty="0" err="1" smtClean="0"/>
              <a:t>try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year</a:t>
            </a:r>
            <a:r>
              <a:rPr lang="de-DE" dirty="0" smtClean="0"/>
              <a:t> – 3 cm </a:t>
            </a:r>
            <a:r>
              <a:rPr lang="de-DE" dirty="0" err="1" smtClean="0"/>
              <a:t>with</a:t>
            </a:r>
            <a:r>
              <a:rPr lang="de-DE" dirty="0" smtClean="0"/>
              <a:t> a </a:t>
            </a:r>
            <a:r>
              <a:rPr lang="de-DE" dirty="0" err="1" smtClean="0"/>
              <a:t>second</a:t>
            </a:r>
            <a:r>
              <a:rPr lang="de-DE" dirty="0" smtClean="0"/>
              <a:t>, but </a:t>
            </a:r>
            <a:r>
              <a:rPr lang="de-DE" dirty="0" err="1" smtClean="0"/>
              <a:t>smaller</a:t>
            </a:r>
            <a:r>
              <a:rPr lang="de-DE" dirty="0" smtClean="0"/>
              <a:t> </a:t>
            </a:r>
            <a:r>
              <a:rPr lang="de-DE" dirty="0" err="1" smtClean="0"/>
              <a:t>dish</a:t>
            </a:r>
            <a:r>
              <a:rPr lang="de-DE" dirty="0" smtClean="0"/>
              <a:t> (solid </a:t>
            </a:r>
            <a:r>
              <a:rPr lang="de-DE" dirty="0" err="1" smtClean="0"/>
              <a:t>dish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ideal </a:t>
            </a:r>
            <a:r>
              <a:rPr lang="de-DE" dirty="0" err="1" smtClean="0"/>
              <a:t>curvature</a:t>
            </a:r>
            <a:r>
              <a:rPr lang="de-DE" dirty="0" smtClean="0"/>
              <a:t>,), 6 cm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old</a:t>
            </a:r>
            <a:r>
              <a:rPr lang="de-DE" dirty="0" smtClean="0"/>
              <a:t> </a:t>
            </a:r>
            <a:r>
              <a:rPr lang="de-DE" dirty="0" err="1" smtClean="0"/>
              <a:t>dish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421334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EME Meeting 2011 in Örebro</a:t>
            </a:r>
            <a:endParaRPr lang="en-GB">
              <a:solidFill>
                <a:srgbClr val="333399"/>
              </a:solidFill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Installing the dish</a:t>
            </a:r>
          </a:p>
        </p:txBody>
      </p:sp>
      <p:pic>
        <p:nvPicPr>
          <p:cNvPr id="39940" name="Picture 5" descr="Kaliningrad2 2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692400"/>
            <a:ext cx="5508625" cy="413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0" y="1557338"/>
            <a:ext cx="88924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 dirty="0" smtClean="0"/>
              <a:t>As you know, the </a:t>
            </a:r>
            <a:r>
              <a:rPr lang="en-GB" sz="2800" dirty="0" err="1"/>
              <a:t>Spid</a:t>
            </a:r>
            <a:r>
              <a:rPr lang="en-GB" sz="2800" dirty="0"/>
              <a:t> RAS rotator and the central plate with the holes for the tubes </a:t>
            </a:r>
            <a:r>
              <a:rPr lang="en-GB" sz="2800" dirty="0" smtClean="0"/>
              <a:t>were most important </a:t>
            </a:r>
            <a:endParaRPr lang="en-GB" sz="2800" dirty="0"/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5508625" y="2511425"/>
            <a:ext cx="3635375" cy="44005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/>
              <a:t>The central hub consists of 2 solid plates, which are rotatable against each other, this enables us to insert the aluminum tubes and putting in the meshes at ground level</a:t>
            </a:r>
          </a:p>
        </p:txBody>
      </p:sp>
      <p:sp>
        <p:nvSpPr>
          <p:cNvPr id="39943" name="AutoShape 8"/>
          <p:cNvSpPr>
            <a:spLocks noChangeArrowheads="1"/>
          </p:cNvSpPr>
          <p:nvPr/>
        </p:nvSpPr>
        <p:spPr bwMode="auto">
          <a:xfrm rot="-443116">
            <a:off x="2922588" y="3159125"/>
            <a:ext cx="2722562" cy="412750"/>
          </a:xfrm>
          <a:prstGeom prst="leftArrow">
            <a:avLst>
              <a:gd name="adj1" fmla="val 50000"/>
              <a:gd name="adj2" fmla="val 84559"/>
            </a:avLst>
          </a:prstGeom>
          <a:solidFill>
            <a:srgbClr val="8BCD0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757776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7056313" cy="1143000"/>
          </a:xfrm>
        </p:spPr>
        <p:txBody>
          <a:bodyPr/>
          <a:lstStyle/>
          <a:p>
            <a:r>
              <a:rPr lang="de-DE" sz="3600" dirty="0" err="1" smtClean="0"/>
              <a:t>Our</a:t>
            </a:r>
            <a:r>
              <a:rPr lang="de-DE" sz="3600" dirty="0" smtClean="0"/>
              <a:t>  </a:t>
            </a:r>
            <a:r>
              <a:rPr lang="de-DE" sz="3600" dirty="0" err="1" smtClean="0"/>
              <a:t>dish</a:t>
            </a:r>
            <a:r>
              <a:rPr lang="de-DE" sz="3600" dirty="0" smtClean="0"/>
              <a:t> on </a:t>
            </a:r>
            <a:r>
              <a:rPr lang="de-DE" sz="3600" dirty="0" err="1" smtClean="0"/>
              <a:t>his</a:t>
            </a:r>
            <a:r>
              <a:rPr lang="de-DE" sz="3600" dirty="0" smtClean="0"/>
              <a:t> 8th </a:t>
            </a:r>
            <a:r>
              <a:rPr lang="de-DE" sz="3600" dirty="0" err="1" smtClean="0"/>
              <a:t>DXpedition</a:t>
            </a:r>
            <a:endParaRPr lang="de-DE" sz="36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1403152"/>
            <a:ext cx="21237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aluminium</a:t>
            </a:r>
            <a:r>
              <a:rPr lang="de-DE" sz="2400" dirty="0" smtClean="0"/>
              <a:t> </a:t>
            </a:r>
            <a:r>
              <a:rPr lang="de-DE" sz="2400" dirty="0" err="1" smtClean="0"/>
              <a:t>tubes</a:t>
            </a:r>
            <a:r>
              <a:rPr lang="de-DE" sz="2400" dirty="0" smtClean="0"/>
              <a:t> </a:t>
            </a:r>
            <a:r>
              <a:rPr lang="de-DE" sz="2400" dirty="0" err="1" smtClean="0"/>
              <a:t>have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substituted</a:t>
            </a:r>
            <a:r>
              <a:rPr lang="de-DE" sz="2400" dirty="0" smtClean="0"/>
              <a:t> </a:t>
            </a:r>
            <a:r>
              <a:rPr lang="de-DE" sz="2400" dirty="0" err="1" smtClean="0"/>
              <a:t>every</a:t>
            </a:r>
            <a:r>
              <a:rPr lang="de-DE" sz="2400" dirty="0" smtClean="0"/>
              <a:t> 2nd </a:t>
            </a:r>
            <a:r>
              <a:rPr lang="de-DE" sz="2400" dirty="0" err="1" smtClean="0"/>
              <a:t>DXpedition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provide</a:t>
            </a:r>
            <a:r>
              <a:rPr lang="de-DE" sz="2400" dirty="0" smtClean="0"/>
              <a:t> a </a:t>
            </a:r>
            <a:r>
              <a:rPr lang="de-DE" sz="2400" dirty="0" err="1" smtClean="0"/>
              <a:t>shape</a:t>
            </a:r>
            <a:r>
              <a:rPr lang="de-DE" sz="2400" dirty="0" smtClean="0"/>
              <a:t> „</a:t>
            </a:r>
            <a:r>
              <a:rPr lang="de-DE" sz="2400" dirty="0" err="1" smtClean="0"/>
              <a:t>close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a </a:t>
            </a:r>
            <a:r>
              <a:rPr lang="de-DE" sz="2400" dirty="0" err="1" smtClean="0"/>
              <a:t>dish</a:t>
            </a:r>
            <a:r>
              <a:rPr lang="de-DE" sz="2400" dirty="0" smtClean="0"/>
              <a:t>“ – </a:t>
            </a:r>
          </a:p>
          <a:p>
            <a:r>
              <a:rPr lang="de-DE" sz="2400" dirty="0" err="1" smtClean="0"/>
              <a:t>otherwise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bending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tubes</a:t>
            </a:r>
            <a:r>
              <a:rPr lang="de-DE" sz="2400" dirty="0" smtClean="0"/>
              <a:t> </a:t>
            </a:r>
            <a:r>
              <a:rPr lang="de-DE" sz="2400" dirty="0" err="1" smtClean="0"/>
              <a:t>would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too</a:t>
            </a:r>
            <a:r>
              <a:rPr lang="de-DE" sz="2400" dirty="0" smtClean="0"/>
              <a:t> </a:t>
            </a:r>
            <a:r>
              <a:rPr lang="de-DE" sz="2400" dirty="0" err="1" smtClean="0"/>
              <a:t>much</a:t>
            </a:r>
            <a:r>
              <a:rPr lang="de-DE" sz="2400" dirty="0" smtClean="0"/>
              <a:t> </a:t>
            </a:r>
            <a:r>
              <a:rPr lang="de-DE" sz="2400" dirty="0" err="1" smtClean="0"/>
              <a:t>close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hub</a:t>
            </a:r>
            <a:endParaRPr lang="de-DE" sz="24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1547481"/>
            <a:ext cx="7082702" cy="531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98495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Dish</a:t>
            </a:r>
            <a:r>
              <a:rPr lang="de-DE" dirty="0" smtClean="0"/>
              <a:t> </a:t>
            </a:r>
            <a:r>
              <a:rPr lang="de-DE" dirty="0" err="1" smtClean="0"/>
              <a:t>pointing</a:t>
            </a:r>
            <a:r>
              <a:rPr lang="de-DE" dirty="0" smtClean="0"/>
              <a:t> East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-17810" y="1844824"/>
            <a:ext cx="20745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/>
              <a:t>We</a:t>
            </a:r>
            <a:r>
              <a:rPr lang="de-DE" sz="2800" dirty="0" smtClean="0"/>
              <a:t> </a:t>
            </a:r>
            <a:r>
              <a:rPr lang="de-DE" sz="2800" dirty="0" err="1" smtClean="0"/>
              <a:t>had</a:t>
            </a:r>
            <a:r>
              <a:rPr lang="de-DE" sz="2800" dirty="0" smtClean="0"/>
              <a:t> a </a:t>
            </a:r>
            <a:r>
              <a:rPr lang="de-DE" sz="2800" dirty="0" err="1" smtClean="0"/>
              <a:t>perfect</a:t>
            </a:r>
            <a:r>
              <a:rPr lang="de-DE" sz="2800" dirty="0" smtClean="0"/>
              <a:t> </a:t>
            </a:r>
            <a:r>
              <a:rPr lang="de-DE" sz="2800" dirty="0"/>
              <a:t> </a:t>
            </a:r>
            <a:r>
              <a:rPr lang="de-DE" sz="2800" dirty="0" err="1" smtClean="0"/>
              <a:t>unobscured</a:t>
            </a:r>
            <a:r>
              <a:rPr lang="de-DE" sz="2800" dirty="0" smtClean="0"/>
              <a:t> </a:t>
            </a:r>
            <a:r>
              <a:rPr lang="de-DE" sz="2800" dirty="0" err="1" smtClean="0"/>
              <a:t>window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/>
              <a:t>E</a:t>
            </a:r>
            <a:r>
              <a:rPr lang="de-DE" sz="2800" dirty="0" smtClean="0"/>
              <a:t>ast, so VK </a:t>
            </a:r>
            <a:r>
              <a:rPr lang="de-DE" sz="2800" dirty="0" err="1" smtClean="0"/>
              <a:t>and</a:t>
            </a:r>
            <a:r>
              <a:rPr lang="de-DE" sz="2800" dirty="0" smtClean="0"/>
              <a:t> JA </a:t>
            </a:r>
            <a:r>
              <a:rPr lang="de-DE" sz="2800" dirty="0" err="1" smtClean="0"/>
              <a:t>were</a:t>
            </a:r>
            <a:r>
              <a:rPr lang="de-DE" sz="2800" dirty="0" smtClean="0"/>
              <a:t> </a:t>
            </a:r>
            <a:r>
              <a:rPr lang="de-DE" sz="2800" dirty="0" err="1" smtClean="0"/>
              <a:t>very</a:t>
            </a:r>
            <a:r>
              <a:rPr lang="de-DE" sz="2800" dirty="0" smtClean="0"/>
              <a:t> easy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work</a:t>
            </a:r>
            <a:endParaRPr lang="de-DE" sz="2800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65" y="1440542"/>
            <a:ext cx="7087235" cy="5382908"/>
          </a:xfrm>
        </p:spPr>
      </p:pic>
    </p:spTree>
    <p:extLst>
      <p:ext uri="{BB962C8B-B14F-4D97-AF65-F5344CB8AC3E}">
        <p14:creationId xmlns:p14="http://schemas.microsoft.com/office/powerpoint/2010/main" val="6640494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Limited </a:t>
            </a:r>
            <a:r>
              <a:rPr lang="de-DE" sz="4000" dirty="0" err="1" smtClean="0"/>
              <a:t>window</a:t>
            </a:r>
            <a:r>
              <a:rPr lang="de-DE" sz="4000" dirty="0" smtClean="0"/>
              <a:t> </a:t>
            </a:r>
            <a:r>
              <a:rPr lang="de-DE" sz="4000" dirty="0" err="1" smtClean="0"/>
              <a:t>to</a:t>
            </a:r>
            <a:r>
              <a:rPr lang="de-DE" sz="4000" dirty="0" smtClean="0"/>
              <a:t> </a:t>
            </a:r>
            <a:r>
              <a:rPr lang="de-DE" sz="4000" dirty="0" err="1" smtClean="0"/>
              <a:t>the</a:t>
            </a:r>
            <a:r>
              <a:rPr lang="de-DE" sz="4000" dirty="0" smtClean="0"/>
              <a:t> West</a:t>
            </a:r>
            <a:endParaRPr lang="de-DE" sz="40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31" y="1484784"/>
            <a:ext cx="7148270" cy="5361203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1700808"/>
            <a:ext cx="19077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window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West was </a:t>
            </a:r>
            <a:r>
              <a:rPr lang="de-DE" sz="2400" dirty="0" err="1" smtClean="0"/>
              <a:t>very</a:t>
            </a:r>
            <a:r>
              <a:rPr lang="de-DE" sz="2400" dirty="0" smtClean="0"/>
              <a:t> limited due a </a:t>
            </a:r>
            <a:r>
              <a:rPr lang="de-DE" sz="2400" dirty="0" err="1" smtClean="0"/>
              <a:t>huge</a:t>
            </a:r>
            <a:r>
              <a:rPr lang="de-DE" sz="2400" dirty="0" smtClean="0"/>
              <a:t> </a:t>
            </a:r>
            <a:r>
              <a:rPr lang="de-DE" sz="2400" dirty="0" err="1" smtClean="0"/>
              <a:t>tree</a:t>
            </a:r>
            <a:r>
              <a:rPr lang="de-DE" sz="2400" dirty="0" smtClean="0"/>
              <a:t> </a:t>
            </a:r>
            <a:r>
              <a:rPr lang="de-DE" sz="2400" dirty="0" err="1" smtClean="0"/>
              <a:t>besides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house</a:t>
            </a:r>
            <a:r>
              <a:rPr lang="de-DE" sz="2400" dirty="0" smtClean="0"/>
              <a:t>; </a:t>
            </a:r>
            <a:r>
              <a:rPr lang="de-DE" sz="2400" dirty="0" err="1" smtClean="0"/>
              <a:t>this</a:t>
            </a:r>
            <a:r>
              <a:rPr lang="de-DE" sz="2400" dirty="0" smtClean="0"/>
              <a:t> </a:t>
            </a:r>
            <a:r>
              <a:rPr lang="de-DE" sz="2400" dirty="0" err="1" smtClean="0"/>
              <a:t>minimised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possibility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work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US </a:t>
            </a:r>
            <a:r>
              <a:rPr lang="de-DE" sz="2400" dirty="0" err="1" smtClean="0"/>
              <a:t>stations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75145102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EME Meeting 2011 in Örebro</a:t>
            </a:r>
            <a:endParaRPr lang="en-GB">
              <a:solidFill>
                <a:srgbClr val="333399"/>
              </a:solidFill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Feeding the dish</a:t>
            </a:r>
          </a:p>
        </p:txBody>
      </p:sp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4859338" y="2090738"/>
            <a:ext cx="4500562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 dirty="0"/>
              <a:t>…..with </a:t>
            </a:r>
            <a:r>
              <a:rPr lang="en-GB" sz="2800" dirty="0" smtClean="0"/>
              <a:t>the </a:t>
            </a:r>
            <a:r>
              <a:rPr lang="en-GB" sz="2800" dirty="0"/>
              <a:t>70 cm loop feed with adjustable linear polarisation</a:t>
            </a:r>
          </a:p>
        </p:txBody>
      </p:sp>
      <p:sp>
        <p:nvSpPr>
          <p:cNvPr id="51206" name="Text Box 8"/>
          <p:cNvSpPr txBox="1">
            <a:spLocks noChangeArrowheads="1"/>
          </p:cNvSpPr>
          <p:nvPr/>
        </p:nvSpPr>
        <p:spPr bwMode="auto">
          <a:xfrm>
            <a:off x="409575" y="4967288"/>
            <a:ext cx="4211638" cy="18161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 dirty="0"/>
              <a:t>……with 13 cm feed: according 23 cm with a small choke ring for better f/b ratio</a:t>
            </a:r>
          </a:p>
        </p:txBody>
      </p:sp>
      <p:pic>
        <p:nvPicPr>
          <p:cNvPr id="51207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643438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92" y="3491041"/>
            <a:ext cx="4535016" cy="339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82115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Searching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QTH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Not </a:t>
            </a:r>
            <a:r>
              <a:rPr lang="de-DE" dirty="0" err="1" smtClean="0"/>
              <a:t>new</a:t>
            </a:r>
            <a:r>
              <a:rPr lang="de-DE" dirty="0" smtClean="0"/>
              <a:t>, but </a:t>
            </a:r>
            <a:r>
              <a:rPr lang="de-DE" dirty="0" err="1" smtClean="0"/>
              <a:t>every</a:t>
            </a:r>
            <a:r>
              <a:rPr lang="de-DE" dirty="0" smtClean="0"/>
              <a:t> </a:t>
            </a:r>
            <a:r>
              <a:rPr lang="de-DE" dirty="0" err="1" smtClean="0"/>
              <a:t>year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ultimate</a:t>
            </a:r>
            <a:r>
              <a:rPr lang="de-DE" dirty="0" smtClean="0"/>
              <a:t> </a:t>
            </a:r>
            <a:r>
              <a:rPr lang="de-DE" dirty="0" err="1" smtClean="0"/>
              <a:t>challenge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logistics</a:t>
            </a:r>
            <a:r>
              <a:rPr lang="de-DE" dirty="0" smtClean="0"/>
              <a:t> </a:t>
            </a:r>
            <a:r>
              <a:rPr lang="de-DE" dirty="0" err="1" smtClean="0"/>
              <a:t>manager</a:t>
            </a:r>
            <a:r>
              <a:rPr lang="de-DE" dirty="0" smtClean="0"/>
              <a:t>: </a:t>
            </a:r>
            <a:r>
              <a:rPr lang="de-DE" dirty="0" err="1" smtClean="0"/>
              <a:t>searching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QTH </a:t>
            </a:r>
          </a:p>
          <a:p>
            <a:pPr lvl="1"/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neigborhood</a:t>
            </a:r>
            <a:r>
              <a:rPr lang="de-DE" dirty="0" smtClean="0"/>
              <a:t>, </a:t>
            </a:r>
          </a:p>
          <a:p>
            <a:pPr lvl="1"/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trees</a:t>
            </a:r>
            <a:r>
              <a:rPr lang="de-DE" dirty="0" smtClean="0"/>
              <a:t> </a:t>
            </a:r>
            <a:r>
              <a:rPr lang="de-DE" dirty="0" err="1" smtClean="0"/>
              <a:t>around</a:t>
            </a:r>
            <a:endParaRPr lang="de-DE" dirty="0" smtClean="0"/>
          </a:p>
          <a:p>
            <a:r>
              <a:rPr lang="de-DE" dirty="0" smtClean="0"/>
              <a:t>I was happy, </a:t>
            </a:r>
            <a:r>
              <a:rPr lang="de-DE" dirty="0" err="1" smtClean="0"/>
              <a:t>when</a:t>
            </a:r>
            <a:r>
              <a:rPr lang="de-DE" dirty="0" smtClean="0"/>
              <a:t> I </a:t>
            </a:r>
            <a:r>
              <a:rPr lang="de-DE" dirty="0" err="1" smtClean="0"/>
              <a:t>found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homepage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holiday</a:t>
            </a:r>
            <a:r>
              <a:rPr lang="de-DE" dirty="0" smtClean="0"/>
              <a:t> </a:t>
            </a:r>
            <a:r>
              <a:rPr lang="de-DE" dirty="0" err="1" smtClean="0"/>
              <a:t>home</a:t>
            </a:r>
            <a:r>
              <a:rPr lang="de-DE" dirty="0" smtClean="0"/>
              <a:t> in </a:t>
            </a:r>
            <a:r>
              <a:rPr lang="de-DE" dirty="0" err="1" smtClean="0"/>
              <a:t>Lithunia</a:t>
            </a:r>
            <a:r>
              <a:rPr lang="de-DE" dirty="0" smtClean="0"/>
              <a:t> in German </a:t>
            </a:r>
            <a:r>
              <a:rPr lang="de-DE" dirty="0" err="1" smtClean="0"/>
              <a:t>language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an </a:t>
            </a:r>
            <a:r>
              <a:rPr lang="de-DE" dirty="0" err="1" smtClean="0"/>
              <a:t>obviously</a:t>
            </a:r>
            <a:r>
              <a:rPr lang="de-DE" dirty="0" smtClean="0"/>
              <a:t> </a:t>
            </a:r>
            <a:r>
              <a:rPr lang="de-DE" dirty="0" err="1" smtClean="0"/>
              <a:t>nice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„</a:t>
            </a:r>
            <a:r>
              <a:rPr lang="de-DE" dirty="0" err="1" smtClean="0"/>
              <a:t>appartment</a:t>
            </a:r>
            <a:r>
              <a:rPr lang="de-DE" dirty="0" smtClean="0"/>
              <a:t>“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 </a:t>
            </a:r>
            <a:r>
              <a:rPr lang="de-DE" dirty="0" err="1" smtClean="0"/>
              <a:t>inside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house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27922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19" y="3624216"/>
            <a:ext cx="4313981" cy="323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Changing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feeds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031" y="1484784"/>
            <a:ext cx="3755121" cy="2816341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16474" y="1484784"/>
            <a:ext cx="21792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…. was </a:t>
            </a:r>
            <a:r>
              <a:rPr lang="de-DE" sz="2400" dirty="0" err="1" smtClean="0"/>
              <a:t>no</a:t>
            </a:r>
            <a:r>
              <a:rPr lang="de-DE" sz="2400" dirty="0" smtClean="0"/>
              <a:t> </a:t>
            </a:r>
            <a:r>
              <a:rPr lang="de-DE" sz="2400" dirty="0" err="1" smtClean="0"/>
              <a:t>problem</a:t>
            </a:r>
            <a:r>
              <a:rPr lang="de-DE" sz="2400" dirty="0" smtClean="0"/>
              <a:t> </a:t>
            </a:r>
            <a:r>
              <a:rPr lang="de-DE" sz="2400" dirty="0" err="1" smtClean="0"/>
              <a:t>as</a:t>
            </a:r>
            <a:r>
              <a:rPr lang="de-DE" sz="2400" dirty="0" smtClean="0"/>
              <a:t> </a:t>
            </a:r>
            <a:r>
              <a:rPr lang="de-DE" sz="2400" dirty="0" err="1" smtClean="0"/>
              <a:t>usual</a:t>
            </a:r>
            <a:r>
              <a:rPr lang="de-DE" sz="2400" dirty="0" smtClean="0"/>
              <a:t> –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need</a:t>
            </a:r>
            <a:r>
              <a:rPr lang="de-DE" sz="2400" dirty="0" smtClean="0"/>
              <a:t> </a:t>
            </a:r>
            <a:r>
              <a:rPr lang="de-DE" sz="2400" dirty="0" err="1" smtClean="0"/>
              <a:t>less</a:t>
            </a:r>
            <a:r>
              <a:rPr lang="de-DE" sz="2400" dirty="0" smtClean="0"/>
              <a:t> </a:t>
            </a:r>
            <a:r>
              <a:rPr lang="de-DE" sz="2400" dirty="0" err="1" smtClean="0"/>
              <a:t>than</a:t>
            </a:r>
            <a:r>
              <a:rPr lang="de-DE" sz="2400" dirty="0" smtClean="0"/>
              <a:t> 10 </a:t>
            </a:r>
            <a:r>
              <a:rPr lang="de-DE" sz="2400" dirty="0" err="1" smtClean="0"/>
              <a:t>minutes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change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feeds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jump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bands</a:t>
            </a:r>
            <a:r>
              <a:rPr lang="de-DE" sz="2400" dirty="0" smtClean="0"/>
              <a:t> –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last </a:t>
            </a:r>
            <a:r>
              <a:rPr lang="de-DE" sz="2400" dirty="0" err="1" smtClean="0"/>
              <a:t>days</a:t>
            </a:r>
            <a:r>
              <a:rPr lang="de-DE" sz="2400" dirty="0" smtClean="0"/>
              <a:t>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were</a:t>
            </a:r>
            <a:r>
              <a:rPr lang="de-DE" sz="2400" dirty="0" smtClean="0"/>
              <a:t> </a:t>
            </a:r>
            <a:r>
              <a:rPr lang="de-DE" sz="2400" dirty="0" err="1" smtClean="0"/>
              <a:t>active</a:t>
            </a:r>
            <a:r>
              <a:rPr lang="de-DE" sz="2400" dirty="0" smtClean="0"/>
              <a:t> on all 3 </a:t>
            </a:r>
            <a:r>
              <a:rPr lang="de-DE" sz="2400" dirty="0" err="1" smtClean="0"/>
              <a:t>bands</a:t>
            </a:r>
            <a:r>
              <a:rPr lang="de-DE" sz="2400" dirty="0" smtClean="0"/>
              <a:t> per </a:t>
            </a:r>
            <a:r>
              <a:rPr lang="de-DE" sz="2400" dirty="0" err="1" smtClean="0"/>
              <a:t>day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12384747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Sunny </a:t>
            </a:r>
            <a:r>
              <a:rPr lang="de-DE" dirty="0" err="1" smtClean="0"/>
              <a:t>weather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1700808"/>
            <a:ext cx="1835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In </a:t>
            </a:r>
            <a:r>
              <a:rPr lang="de-DE" sz="2400" dirty="0" err="1" smtClean="0"/>
              <a:t>the</a:t>
            </a:r>
            <a:r>
              <a:rPr lang="de-DE" sz="2400" dirty="0" smtClean="0"/>
              <a:t> 2nd </a:t>
            </a:r>
            <a:r>
              <a:rPr lang="de-DE" sz="2400" dirty="0" err="1" smtClean="0"/>
              <a:t>week</a:t>
            </a:r>
            <a:r>
              <a:rPr lang="de-DE" sz="2400" dirty="0" smtClean="0"/>
              <a:t>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had</a:t>
            </a:r>
            <a:r>
              <a:rPr lang="de-DE" sz="2400" dirty="0" smtClean="0"/>
              <a:t> </a:t>
            </a:r>
            <a:r>
              <a:rPr lang="de-DE" sz="2400" dirty="0" err="1" smtClean="0"/>
              <a:t>fine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warm </a:t>
            </a:r>
            <a:r>
              <a:rPr lang="de-DE" sz="2400" dirty="0" err="1" smtClean="0"/>
              <a:t>weather</a:t>
            </a:r>
            <a:r>
              <a:rPr lang="de-DE" sz="2400" dirty="0"/>
              <a:t> </a:t>
            </a:r>
            <a:r>
              <a:rPr lang="de-DE" sz="2400" dirty="0" smtClean="0"/>
              <a:t>(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grass</a:t>
            </a:r>
            <a:r>
              <a:rPr lang="de-DE" sz="2400" dirty="0" smtClean="0"/>
              <a:t> </a:t>
            </a:r>
            <a:r>
              <a:rPr lang="de-DE" sz="2400" dirty="0" err="1" smtClean="0"/>
              <a:t>began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blossom</a:t>
            </a:r>
            <a:r>
              <a:rPr lang="de-DE" sz="2400" dirty="0" smtClean="0"/>
              <a:t>) so </a:t>
            </a:r>
            <a:r>
              <a:rPr lang="de-DE" sz="2400" dirty="0" err="1" smtClean="0"/>
              <a:t>we</a:t>
            </a:r>
            <a:r>
              <a:rPr lang="de-DE" sz="2400" dirty="0" smtClean="0"/>
              <a:t> also </a:t>
            </a:r>
            <a:r>
              <a:rPr lang="de-DE" sz="2400" dirty="0" err="1" smtClean="0"/>
              <a:t>set</a:t>
            </a:r>
            <a:r>
              <a:rPr lang="de-DE" sz="2400" dirty="0" smtClean="0"/>
              <a:t> out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sightseeing</a:t>
            </a:r>
            <a:endParaRPr lang="de-DE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36" y="1425118"/>
            <a:ext cx="7235825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37945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44523"/>
            <a:ext cx="4991089" cy="3743317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Fantastic </a:t>
            </a:r>
            <a:r>
              <a:rPr lang="de-DE" dirty="0" err="1" smtClean="0"/>
              <a:t>beaches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08" y="3100409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" y="1363106"/>
            <a:ext cx="4635247" cy="347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932040" y="162880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/>
              <a:t>N</a:t>
            </a:r>
            <a:r>
              <a:rPr lang="de-DE" sz="2800" dirty="0" smtClean="0"/>
              <a:t>orth: YL</a:t>
            </a:r>
            <a:endParaRPr lang="de-DE" sz="2800" dirty="0"/>
          </a:p>
        </p:txBody>
      </p:sp>
      <p:sp>
        <p:nvSpPr>
          <p:cNvPr id="5" name="Textfeld 4"/>
          <p:cNvSpPr txBox="1"/>
          <p:nvPr/>
        </p:nvSpPr>
        <p:spPr>
          <a:xfrm>
            <a:off x="395536" y="5373216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South: LY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4761138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8780"/>
            <a:ext cx="5076056" cy="38070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7128321" cy="1143000"/>
          </a:xfrm>
        </p:spPr>
        <p:txBody>
          <a:bodyPr/>
          <a:lstStyle/>
          <a:p>
            <a:r>
              <a:rPr lang="de-DE" sz="3600" dirty="0" err="1" smtClean="0"/>
              <a:t>Crossing</a:t>
            </a:r>
            <a:r>
              <a:rPr lang="de-DE" sz="3600" dirty="0" smtClean="0"/>
              <a:t> </a:t>
            </a:r>
            <a:r>
              <a:rPr lang="de-DE" sz="3600" dirty="0" err="1" smtClean="0"/>
              <a:t>the</a:t>
            </a:r>
            <a:r>
              <a:rPr lang="de-DE" sz="3600" dirty="0" smtClean="0"/>
              <a:t> </a:t>
            </a:r>
            <a:r>
              <a:rPr lang="de-DE" sz="3600" dirty="0" err="1" smtClean="0"/>
              <a:t>border</a:t>
            </a:r>
            <a:r>
              <a:rPr lang="de-DE" sz="3600" dirty="0" smtClean="0"/>
              <a:t> on </a:t>
            </a:r>
            <a:r>
              <a:rPr lang="de-DE" sz="3600" dirty="0" err="1" smtClean="0"/>
              <a:t>the</a:t>
            </a:r>
            <a:r>
              <a:rPr lang="de-DE" sz="3600" dirty="0" smtClean="0"/>
              <a:t> </a:t>
            </a:r>
            <a:r>
              <a:rPr lang="de-DE" sz="3600" dirty="0" err="1" smtClean="0"/>
              <a:t>beach</a:t>
            </a:r>
            <a:endParaRPr lang="de-DE" sz="36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EME Meeting 2012 in </a:t>
            </a:r>
            <a:r>
              <a:rPr lang="en-US" dirty="0" err="1" smtClean="0"/>
              <a:t>Örebro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5076056" y="1700808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The </a:t>
            </a:r>
            <a:r>
              <a:rPr lang="de-DE" sz="2400" dirty="0" err="1"/>
              <a:t>b</a:t>
            </a:r>
            <a:r>
              <a:rPr lang="de-DE" sz="2400" dirty="0" err="1" smtClean="0"/>
              <a:t>order</a:t>
            </a:r>
            <a:r>
              <a:rPr lang="de-DE" sz="2400" dirty="0" smtClean="0"/>
              <a:t> 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</a:t>
            </a:r>
            <a:r>
              <a:rPr lang="de-DE" sz="2400" dirty="0" err="1" smtClean="0"/>
              <a:t>Lithuania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Latvia</a:t>
            </a:r>
            <a:endParaRPr lang="de-DE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60916"/>
            <a:ext cx="4932040" cy="369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23528" y="5517232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It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fun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an illegal </a:t>
            </a:r>
            <a:r>
              <a:rPr lang="de-DE" sz="2400" dirty="0" err="1" smtClean="0"/>
              <a:t>alien</a:t>
            </a:r>
            <a:r>
              <a:rPr lang="de-DE" sz="2400" dirty="0" smtClean="0"/>
              <a:t>….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48790212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Romantic</a:t>
            </a:r>
            <a:r>
              <a:rPr lang="de-DE" dirty="0" smtClean="0"/>
              <a:t> LY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pic>
        <p:nvPicPr>
          <p:cNvPr id="5122" name="Picture 2" descr="C:\Kohla\Privat\LY\FOTOALBUM\P1120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1484785"/>
            <a:ext cx="71642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07504" y="1916832"/>
            <a:ext cx="1872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Untouched</a:t>
            </a:r>
            <a:r>
              <a:rPr lang="de-DE" sz="2400" dirty="0" smtClean="0"/>
              <a:t> </a:t>
            </a:r>
            <a:r>
              <a:rPr lang="de-DE" sz="2400" dirty="0" err="1" smtClean="0"/>
              <a:t>flora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fauna</a:t>
            </a:r>
            <a:r>
              <a:rPr lang="de-DE" sz="2400" dirty="0" smtClean="0"/>
              <a:t>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wetlands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8124031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EME Meeting 2011 in Örebro</a:t>
            </a:r>
            <a:endParaRPr lang="en-GB">
              <a:solidFill>
                <a:srgbClr val="333399"/>
              </a:solidFill>
            </a:endParaRPr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414338"/>
            <a:ext cx="7235825" cy="1143000"/>
          </a:xfrm>
        </p:spPr>
        <p:txBody>
          <a:bodyPr/>
          <a:lstStyle/>
          <a:p>
            <a:pPr eaLnBrk="1" hangingPunct="1"/>
            <a:r>
              <a:rPr lang="de-DE" sz="4000" dirty="0" smtClean="0"/>
              <a:t>Tack </a:t>
            </a:r>
            <a:r>
              <a:rPr lang="sv-SE" sz="4000" dirty="0" smtClean="0"/>
              <a:t>för er uppmärksamhet</a:t>
            </a:r>
            <a:br>
              <a:rPr lang="sv-SE" sz="4000" dirty="0" smtClean="0"/>
            </a:br>
            <a:endParaRPr lang="sv-SE" sz="4000" dirty="0" smtClean="0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5347" y="1916832"/>
            <a:ext cx="1979613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 dirty="0">
                <a:solidFill>
                  <a:srgbClr val="660066"/>
                </a:solidFill>
              </a:rPr>
              <a:t> </a:t>
            </a:r>
            <a:r>
              <a:rPr lang="en-GB" sz="2800" dirty="0">
                <a:solidFill>
                  <a:srgbClr val="000066"/>
                </a:solidFill>
              </a:rPr>
              <a:t>M&amp;M -team on </a:t>
            </a:r>
            <a:r>
              <a:rPr lang="en-GB" sz="2800" dirty="0" smtClean="0">
                <a:solidFill>
                  <a:srgbClr val="000066"/>
                </a:solidFill>
              </a:rPr>
              <a:t>the way back on the ferry, writing the last update for the moon-net</a:t>
            </a:r>
            <a:endParaRPr lang="en-GB" sz="2800" dirty="0">
              <a:solidFill>
                <a:srgbClr val="0000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3" y="1477512"/>
            <a:ext cx="7114583" cy="5335937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333399"/>
                </a:solidFill>
              </a:rPr>
              <a:t>EME Meeting 2011 in Örebro</a:t>
            </a:r>
            <a:endParaRPr lang="en-GB">
              <a:solidFill>
                <a:srgbClr val="333399"/>
              </a:solidFill>
            </a:endParaRPr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414338"/>
            <a:ext cx="7235825" cy="1143000"/>
          </a:xfrm>
        </p:spPr>
        <p:txBody>
          <a:bodyPr/>
          <a:lstStyle/>
          <a:p>
            <a:pPr eaLnBrk="1" hangingPunct="1"/>
            <a:r>
              <a:rPr lang="de-DE" sz="4000" dirty="0" smtClean="0"/>
              <a:t>Tack </a:t>
            </a:r>
            <a:r>
              <a:rPr lang="sv-SE" sz="4000" dirty="0" smtClean="0"/>
              <a:t>för er uppmärksamhet</a:t>
            </a:r>
            <a:br>
              <a:rPr lang="sv-SE" sz="4000" dirty="0" smtClean="0"/>
            </a:br>
            <a:endParaRPr lang="sv-SE" sz="4000" dirty="0" smtClean="0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5347" y="1916832"/>
            <a:ext cx="1979613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 dirty="0">
                <a:solidFill>
                  <a:srgbClr val="660066"/>
                </a:solidFill>
              </a:rPr>
              <a:t> </a:t>
            </a:r>
            <a:r>
              <a:rPr lang="en-GB" sz="2800" dirty="0">
                <a:solidFill>
                  <a:srgbClr val="000066"/>
                </a:solidFill>
              </a:rPr>
              <a:t>M&amp;M -team on </a:t>
            </a:r>
            <a:r>
              <a:rPr lang="en-GB" sz="2800" dirty="0" smtClean="0">
                <a:solidFill>
                  <a:srgbClr val="000066"/>
                </a:solidFill>
              </a:rPr>
              <a:t>the way back on the ferry, writing the last update for the moon-net</a:t>
            </a:r>
            <a:endParaRPr lang="en-GB" sz="2800" dirty="0">
              <a:solidFill>
                <a:srgbClr val="00006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3" y="1477512"/>
            <a:ext cx="7114583" cy="533593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627784" y="3967067"/>
            <a:ext cx="6264696" cy="267765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See </a:t>
            </a:r>
            <a:r>
              <a:rPr lang="de-DE" sz="2400" dirty="0" err="1" smtClean="0"/>
              <a:t>you</a:t>
            </a:r>
            <a:r>
              <a:rPr lang="de-DE" sz="2400" dirty="0" smtClean="0"/>
              <a:t> </a:t>
            </a:r>
            <a:r>
              <a:rPr lang="de-DE" sz="2400" dirty="0" err="1" smtClean="0"/>
              <a:t>next</a:t>
            </a:r>
            <a:r>
              <a:rPr lang="de-DE" sz="2400" dirty="0" smtClean="0"/>
              <a:t> </a:t>
            </a:r>
            <a:r>
              <a:rPr lang="de-DE" sz="2400" dirty="0" err="1" smtClean="0"/>
              <a:t>week</a:t>
            </a:r>
            <a:r>
              <a:rPr lang="de-DE" sz="2400" dirty="0" smtClean="0"/>
              <a:t> on 70, 23 an 13 cm –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following</a:t>
            </a:r>
            <a:r>
              <a:rPr lang="de-DE" sz="2400" dirty="0" smtClean="0"/>
              <a:t> </a:t>
            </a:r>
            <a:r>
              <a:rPr lang="de-DE" sz="2400" dirty="0" err="1" smtClean="0"/>
              <a:t>week</a:t>
            </a:r>
            <a:r>
              <a:rPr lang="de-DE" sz="2400" dirty="0" smtClean="0"/>
              <a:t> </a:t>
            </a:r>
            <a:r>
              <a:rPr lang="de-DE" sz="2400" dirty="0" err="1" smtClean="0"/>
              <a:t>hopefully</a:t>
            </a:r>
            <a:r>
              <a:rPr lang="de-DE" sz="2400" dirty="0" smtClean="0"/>
              <a:t> also on 6 </a:t>
            </a:r>
            <a:r>
              <a:rPr lang="de-DE" sz="2400" dirty="0" err="1" smtClean="0"/>
              <a:t>and</a:t>
            </a:r>
            <a:r>
              <a:rPr lang="de-DE" sz="2400" dirty="0" smtClean="0"/>
              <a:t> 3 cm </a:t>
            </a:r>
            <a:r>
              <a:rPr lang="de-DE" sz="2400" dirty="0" err="1" smtClean="0"/>
              <a:t>from</a:t>
            </a:r>
            <a:r>
              <a:rPr lang="de-DE" sz="2400" dirty="0" smtClean="0"/>
              <a:t> XX – </a:t>
            </a:r>
            <a:r>
              <a:rPr lang="de-DE" sz="2400" dirty="0" err="1" smtClean="0"/>
              <a:t>our</a:t>
            </a:r>
            <a:r>
              <a:rPr lang="de-DE" sz="2400" dirty="0" smtClean="0"/>
              <a:t> 2nd </a:t>
            </a:r>
            <a:r>
              <a:rPr lang="de-DE" sz="2400" dirty="0" err="1" smtClean="0"/>
              <a:t>barn</a:t>
            </a:r>
            <a:r>
              <a:rPr lang="de-DE" sz="2400" dirty="0" smtClean="0"/>
              <a:t> </a:t>
            </a:r>
            <a:r>
              <a:rPr lang="de-DE" sz="2400" dirty="0" err="1" smtClean="0"/>
              <a:t>Dxpedition</a:t>
            </a:r>
            <a:r>
              <a:rPr lang="de-DE" sz="2400" dirty="0" smtClean="0"/>
              <a:t> (but </a:t>
            </a:r>
            <a:r>
              <a:rPr lang="de-DE" sz="2400" dirty="0" err="1" smtClean="0"/>
              <a:t>this</a:t>
            </a:r>
            <a:r>
              <a:rPr lang="de-DE" sz="2400" dirty="0" smtClean="0"/>
              <a:t> </a:t>
            </a:r>
            <a:r>
              <a:rPr lang="de-DE" sz="2400" dirty="0" err="1" smtClean="0"/>
              <a:t>barn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built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stones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was an </a:t>
            </a:r>
            <a:r>
              <a:rPr lang="de-DE" sz="2400" dirty="0" err="1" smtClean="0"/>
              <a:t>old</a:t>
            </a:r>
            <a:r>
              <a:rPr lang="de-DE" sz="2400" dirty="0" smtClean="0"/>
              <a:t> </a:t>
            </a:r>
            <a:r>
              <a:rPr lang="de-DE" sz="2400" dirty="0" err="1" smtClean="0"/>
              <a:t>sheep</a:t>
            </a:r>
            <a:r>
              <a:rPr lang="de-DE" sz="2400" dirty="0" smtClean="0"/>
              <a:t> </a:t>
            </a:r>
            <a:r>
              <a:rPr lang="de-DE" sz="2400" dirty="0" err="1" smtClean="0"/>
              <a:t>stable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should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heated</a:t>
            </a:r>
            <a:r>
              <a:rPr lang="de-DE" sz="2400" dirty="0" smtClean="0"/>
              <a:t>, hi…..). </a:t>
            </a:r>
            <a:r>
              <a:rPr lang="de-DE" sz="2400" dirty="0" err="1" smtClean="0"/>
              <a:t>It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only</a:t>
            </a:r>
            <a:r>
              <a:rPr lang="de-DE" sz="2400" dirty="0" smtClean="0"/>
              <a:t> </a:t>
            </a:r>
            <a:r>
              <a:rPr lang="de-DE" sz="2400" dirty="0" err="1" smtClean="0"/>
              <a:t>lonely</a:t>
            </a:r>
            <a:r>
              <a:rPr lang="de-DE" sz="2400" dirty="0" smtClean="0"/>
              <a:t> </a:t>
            </a:r>
            <a:r>
              <a:rPr lang="de-DE" sz="2400" dirty="0" err="1" smtClean="0"/>
              <a:t>house</a:t>
            </a:r>
            <a:r>
              <a:rPr lang="de-DE" sz="2400" dirty="0" smtClean="0"/>
              <a:t>, </a:t>
            </a:r>
            <a:r>
              <a:rPr lang="de-DE" sz="2400" dirty="0" err="1" smtClean="0"/>
              <a:t>which</a:t>
            </a:r>
            <a:r>
              <a:rPr lang="de-DE" sz="2400" dirty="0" smtClean="0"/>
              <a:t>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have</a:t>
            </a:r>
            <a:r>
              <a:rPr lang="de-DE" sz="2400" dirty="0" smtClean="0"/>
              <a:t> </a:t>
            </a:r>
            <a:r>
              <a:rPr lang="de-DE" sz="2400" dirty="0" err="1" smtClean="0"/>
              <a:t>found</a:t>
            </a:r>
            <a:r>
              <a:rPr lang="de-DE" sz="2400" dirty="0" smtClean="0"/>
              <a:t> in a </a:t>
            </a:r>
            <a:r>
              <a:rPr lang="de-DE" sz="2400" dirty="0" err="1" smtClean="0"/>
              <a:t>nice</a:t>
            </a:r>
            <a:r>
              <a:rPr lang="de-DE" sz="2400" dirty="0" smtClean="0"/>
              <a:t> </a:t>
            </a:r>
            <a:r>
              <a:rPr lang="de-DE" sz="2400" dirty="0" err="1" smtClean="0"/>
              <a:t>holiday</a:t>
            </a:r>
            <a:r>
              <a:rPr lang="de-DE" sz="2400" dirty="0" smtClean="0"/>
              <a:t> </a:t>
            </a:r>
            <a:r>
              <a:rPr lang="de-DE" sz="2400" dirty="0" err="1" smtClean="0"/>
              <a:t>surrounding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23253951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/>
              <a:t>The QTH in Google Earth</a:t>
            </a:r>
            <a:endParaRPr lang="de-DE" sz="36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70736"/>
            <a:ext cx="6796308" cy="5428696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18164" y="1772816"/>
            <a:ext cx="253761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rgbClr val="000066"/>
                </a:solidFill>
              </a:rPr>
              <a:t>It</a:t>
            </a:r>
            <a:r>
              <a:rPr lang="de-DE" sz="2800" dirty="0" smtClean="0">
                <a:solidFill>
                  <a:srgbClr val="000066"/>
                </a:solidFill>
              </a:rPr>
              <a:t> </a:t>
            </a:r>
            <a:r>
              <a:rPr lang="de-DE" sz="2800" dirty="0" err="1" smtClean="0">
                <a:solidFill>
                  <a:srgbClr val="000066"/>
                </a:solidFill>
              </a:rPr>
              <a:t>seemed</a:t>
            </a:r>
            <a:r>
              <a:rPr lang="de-DE" sz="2800" dirty="0" smtClean="0">
                <a:solidFill>
                  <a:srgbClr val="000066"/>
                </a:solidFill>
              </a:rPr>
              <a:t> </a:t>
            </a:r>
            <a:r>
              <a:rPr lang="de-DE" sz="2800" dirty="0" err="1" smtClean="0">
                <a:solidFill>
                  <a:srgbClr val="000066"/>
                </a:solidFill>
              </a:rPr>
              <a:t>close</a:t>
            </a:r>
            <a:r>
              <a:rPr lang="de-DE" sz="2800" dirty="0" smtClean="0">
                <a:solidFill>
                  <a:srgbClr val="000066"/>
                </a:solidFill>
              </a:rPr>
              <a:t> </a:t>
            </a:r>
            <a:r>
              <a:rPr lang="de-DE" sz="2800" dirty="0" err="1" smtClean="0">
                <a:solidFill>
                  <a:srgbClr val="000066"/>
                </a:solidFill>
              </a:rPr>
              <a:t>to</a:t>
            </a:r>
            <a:r>
              <a:rPr lang="de-DE" sz="2800" dirty="0" smtClean="0">
                <a:solidFill>
                  <a:srgbClr val="000066"/>
                </a:solidFill>
              </a:rPr>
              <a:t> ideal: </a:t>
            </a:r>
            <a:r>
              <a:rPr lang="de-DE" sz="2800" dirty="0" err="1" smtClean="0">
                <a:solidFill>
                  <a:srgbClr val="000066"/>
                </a:solidFill>
              </a:rPr>
              <a:t>no</a:t>
            </a:r>
            <a:r>
              <a:rPr lang="de-DE" sz="2800" dirty="0" smtClean="0">
                <a:solidFill>
                  <a:srgbClr val="000066"/>
                </a:solidFill>
              </a:rPr>
              <a:t> </a:t>
            </a:r>
            <a:r>
              <a:rPr lang="de-DE" sz="2800" dirty="0" err="1" smtClean="0">
                <a:solidFill>
                  <a:srgbClr val="000066"/>
                </a:solidFill>
              </a:rPr>
              <a:t>neighbours</a:t>
            </a:r>
            <a:r>
              <a:rPr lang="de-DE" sz="2800" dirty="0" smtClean="0">
                <a:solidFill>
                  <a:srgbClr val="000066"/>
                </a:solidFill>
              </a:rPr>
              <a:t>, a </a:t>
            </a:r>
            <a:r>
              <a:rPr lang="de-DE" sz="2800" dirty="0" err="1" smtClean="0">
                <a:solidFill>
                  <a:srgbClr val="000066"/>
                </a:solidFill>
              </a:rPr>
              <a:t>big</a:t>
            </a:r>
            <a:r>
              <a:rPr lang="de-DE" sz="2800" dirty="0" smtClean="0">
                <a:solidFill>
                  <a:srgbClr val="000066"/>
                </a:solidFill>
              </a:rPr>
              <a:t> </a:t>
            </a:r>
            <a:r>
              <a:rPr lang="de-DE" sz="2800" dirty="0" err="1" smtClean="0">
                <a:solidFill>
                  <a:srgbClr val="000066"/>
                </a:solidFill>
              </a:rPr>
              <a:t>barn</a:t>
            </a:r>
            <a:r>
              <a:rPr lang="de-DE" sz="2800" dirty="0" smtClean="0">
                <a:solidFill>
                  <a:srgbClr val="000066"/>
                </a:solidFill>
              </a:rPr>
              <a:t> (</a:t>
            </a:r>
            <a:r>
              <a:rPr lang="de-DE" sz="2800" dirty="0" err="1" smtClean="0">
                <a:solidFill>
                  <a:srgbClr val="000066"/>
                </a:solidFill>
              </a:rPr>
              <a:t>which</a:t>
            </a:r>
            <a:r>
              <a:rPr lang="de-DE" sz="2800" dirty="0" smtClean="0">
                <a:solidFill>
                  <a:srgbClr val="000066"/>
                </a:solidFill>
              </a:rPr>
              <a:t> was </a:t>
            </a:r>
            <a:r>
              <a:rPr lang="de-DE" sz="2800" dirty="0" err="1" smtClean="0">
                <a:solidFill>
                  <a:srgbClr val="000066"/>
                </a:solidFill>
              </a:rPr>
              <a:t>the</a:t>
            </a:r>
            <a:r>
              <a:rPr lang="de-DE" sz="2800" dirty="0" smtClean="0">
                <a:solidFill>
                  <a:srgbClr val="000066"/>
                </a:solidFill>
              </a:rPr>
              <a:t> </a:t>
            </a:r>
            <a:r>
              <a:rPr lang="de-DE" sz="2800" dirty="0" err="1" smtClean="0">
                <a:solidFill>
                  <a:srgbClr val="000066"/>
                </a:solidFill>
              </a:rPr>
              <a:t>kitchen</a:t>
            </a:r>
            <a:r>
              <a:rPr lang="de-DE" sz="2800" dirty="0" smtClean="0">
                <a:solidFill>
                  <a:srgbClr val="000066"/>
                </a:solidFill>
              </a:rPr>
              <a:t> </a:t>
            </a:r>
            <a:r>
              <a:rPr lang="de-DE" sz="2800" dirty="0" err="1" smtClean="0">
                <a:solidFill>
                  <a:srgbClr val="000066"/>
                </a:solidFill>
              </a:rPr>
              <a:t>according</a:t>
            </a:r>
            <a:r>
              <a:rPr lang="de-DE" sz="2800" dirty="0" smtClean="0">
                <a:solidFill>
                  <a:srgbClr val="000066"/>
                </a:solidFill>
              </a:rPr>
              <a:t> </a:t>
            </a:r>
            <a:r>
              <a:rPr lang="de-DE" sz="2800" dirty="0" err="1" smtClean="0">
                <a:solidFill>
                  <a:srgbClr val="000066"/>
                </a:solidFill>
              </a:rPr>
              <a:t>the</a:t>
            </a:r>
            <a:r>
              <a:rPr lang="de-DE" sz="2800" dirty="0" smtClean="0">
                <a:solidFill>
                  <a:srgbClr val="000066"/>
                </a:solidFill>
              </a:rPr>
              <a:t> </a:t>
            </a:r>
            <a:r>
              <a:rPr lang="de-DE" sz="2800" dirty="0" err="1" smtClean="0">
                <a:solidFill>
                  <a:srgbClr val="000066"/>
                </a:solidFill>
              </a:rPr>
              <a:t>internet</a:t>
            </a:r>
            <a:r>
              <a:rPr lang="de-DE" sz="2800" dirty="0" smtClean="0">
                <a:solidFill>
                  <a:srgbClr val="000066"/>
                </a:solidFill>
              </a:rPr>
              <a:t>), </a:t>
            </a:r>
            <a:r>
              <a:rPr lang="de-DE" sz="2800" dirty="0" err="1" smtClean="0">
                <a:solidFill>
                  <a:srgbClr val="000066"/>
                </a:solidFill>
              </a:rPr>
              <a:t>no</a:t>
            </a:r>
            <a:r>
              <a:rPr lang="de-DE" sz="2800" dirty="0" smtClean="0">
                <a:solidFill>
                  <a:srgbClr val="000066"/>
                </a:solidFill>
              </a:rPr>
              <a:t> </a:t>
            </a:r>
            <a:r>
              <a:rPr lang="de-DE" sz="2800" dirty="0" err="1" smtClean="0">
                <a:solidFill>
                  <a:srgbClr val="000066"/>
                </a:solidFill>
              </a:rPr>
              <a:t>trees</a:t>
            </a:r>
            <a:r>
              <a:rPr lang="de-DE" sz="2800" dirty="0" smtClean="0">
                <a:solidFill>
                  <a:srgbClr val="000066"/>
                </a:solidFill>
              </a:rPr>
              <a:t> </a:t>
            </a:r>
            <a:r>
              <a:rPr lang="de-DE" sz="2800" dirty="0" err="1" smtClean="0">
                <a:solidFill>
                  <a:srgbClr val="000066"/>
                </a:solidFill>
              </a:rPr>
              <a:t>around</a:t>
            </a:r>
            <a:r>
              <a:rPr lang="de-DE" sz="2800" dirty="0" smtClean="0">
                <a:solidFill>
                  <a:srgbClr val="000066"/>
                </a:solidFill>
              </a:rPr>
              <a:t>…???</a:t>
            </a:r>
            <a:endParaRPr lang="de-DE" sz="2800" dirty="0">
              <a:solidFill>
                <a:srgbClr val="000066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53899" y="3882962"/>
            <a:ext cx="1656184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„</a:t>
            </a:r>
            <a:r>
              <a:rPr lang="de-DE" sz="2800" dirty="0" err="1" smtClean="0"/>
              <a:t>Kitchen</a:t>
            </a:r>
            <a:r>
              <a:rPr lang="de-DE" sz="2800" dirty="0" smtClean="0"/>
              <a:t>“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3203848" y="3346670"/>
            <a:ext cx="1296144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House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72271363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nice</a:t>
            </a:r>
            <a:r>
              <a:rPr lang="de-DE" dirty="0" smtClean="0"/>
              <a:t> </a:t>
            </a:r>
            <a:r>
              <a:rPr lang="de-DE" dirty="0" err="1" smtClean="0"/>
              <a:t>holiday</a:t>
            </a:r>
            <a:r>
              <a:rPr lang="de-DE" dirty="0" smtClean="0"/>
              <a:t> </a:t>
            </a:r>
            <a:r>
              <a:rPr lang="de-DE" dirty="0" err="1" smtClean="0"/>
              <a:t>house</a:t>
            </a:r>
            <a:r>
              <a:rPr lang="de-DE" dirty="0" smtClean="0"/>
              <a:t>…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02" y="1484784"/>
            <a:ext cx="7164288" cy="5373216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1556792"/>
            <a:ext cx="19797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000066"/>
                </a:solidFill>
              </a:rPr>
              <a:t>Arriving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we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recognised</a:t>
            </a:r>
            <a:r>
              <a:rPr lang="de-DE" sz="2400" dirty="0" smtClean="0">
                <a:solidFill>
                  <a:srgbClr val="000066"/>
                </a:solidFill>
              </a:rPr>
              <a:t>, </a:t>
            </a:r>
            <a:r>
              <a:rPr lang="de-DE" sz="2400" dirty="0" err="1" smtClean="0">
                <a:solidFill>
                  <a:srgbClr val="000066"/>
                </a:solidFill>
              </a:rPr>
              <a:t>that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it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would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be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impossible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to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set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up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the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dish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near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the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house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as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the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trees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were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much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too</a:t>
            </a:r>
            <a:r>
              <a:rPr lang="de-DE" sz="2400" dirty="0" smtClean="0">
                <a:solidFill>
                  <a:srgbClr val="000066"/>
                </a:solidFill>
              </a:rPr>
              <a:t> high </a:t>
            </a:r>
            <a:r>
              <a:rPr lang="de-DE" sz="2400" dirty="0" err="1" smtClean="0">
                <a:solidFill>
                  <a:srgbClr val="000066"/>
                </a:solidFill>
              </a:rPr>
              <a:t>and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the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internet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description</a:t>
            </a:r>
            <a:r>
              <a:rPr lang="de-DE" sz="2400" dirty="0" smtClean="0">
                <a:solidFill>
                  <a:srgbClr val="000066"/>
                </a:solidFill>
              </a:rPr>
              <a:t> was </a:t>
            </a:r>
            <a:r>
              <a:rPr lang="de-DE" sz="2400" dirty="0" err="1" smtClean="0">
                <a:solidFill>
                  <a:srgbClr val="000066"/>
                </a:solidFill>
              </a:rPr>
              <a:t>very</a:t>
            </a:r>
            <a:r>
              <a:rPr lang="de-DE" sz="2400" dirty="0" smtClean="0">
                <a:solidFill>
                  <a:srgbClr val="000066"/>
                </a:solidFill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</a:rPr>
              <a:t>old</a:t>
            </a:r>
            <a:endParaRPr lang="de-DE" sz="2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6283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„</a:t>
            </a:r>
            <a:r>
              <a:rPr lang="de-DE" dirty="0"/>
              <a:t>T</a:t>
            </a:r>
            <a:r>
              <a:rPr lang="de-DE" dirty="0" smtClean="0"/>
              <a:t>he </a:t>
            </a:r>
            <a:r>
              <a:rPr lang="de-DE" dirty="0" err="1" smtClean="0"/>
              <a:t>barn</a:t>
            </a:r>
            <a:r>
              <a:rPr lang="de-DE" dirty="0" smtClean="0"/>
              <a:t> </a:t>
            </a:r>
            <a:r>
              <a:rPr lang="de-DE" dirty="0" err="1" smtClean="0"/>
              <a:t>kitchen</a:t>
            </a:r>
            <a:r>
              <a:rPr lang="de-DE" dirty="0" smtClean="0"/>
              <a:t>“……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78" y="1412776"/>
            <a:ext cx="7253868" cy="5440401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1556792"/>
            <a:ext cx="1907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learned</a:t>
            </a:r>
            <a:r>
              <a:rPr lang="de-DE" sz="2400" dirty="0" smtClean="0"/>
              <a:t>, </a:t>
            </a:r>
            <a:r>
              <a:rPr lang="de-DE" sz="2400" dirty="0" err="1" smtClean="0"/>
              <a:t>that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kitchen</a:t>
            </a:r>
            <a:r>
              <a:rPr lang="de-DE" sz="2400" dirty="0" smtClean="0"/>
              <a:t> was </a:t>
            </a:r>
            <a:r>
              <a:rPr lang="de-DE" sz="2400" dirty="0" err="1" smtClean="0"/>
              <a:t>only</a:t>
            </a:r>
            <a:r>
              <a:rPr lang="de-DE" sz="2400" dirty="0" smtClean="0"/>
              <a:t> a </a:t>
            </a:r>
            <a:r>
              <a:rPr lang="de-DE" sz="2400" dirty="0" err="1" smtClean="0"/>
              <a:t>small</a:t>
            </a:r>
            <a:r>
              <a:rPr lang="de-DE" sz="2400" dirty="0" smtClean="0"/>
              <a:t> </a:t>
            </a:r>
            <a:r>
              <a:rPr lang="de-DE" sz="2400" dirty="0" err="1" smtClean="0"/>
              <a:t>room</a:t>
            </a:r>
            <a:r>
              <a:rPr lang="de-DE" sz="2400" dirty="0" smtClean="0"/>
              <a:t>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left</a:t>
            </a:r>
            <a:r>
              <a:rPr lang="de-DE" sz="2400" dirty="0" smtClean="0"/>
              <a:t> </a:t>
            </a:r>
            <a:r>
              <a:rPr lang="de-DE" sz="2400" dirty="0" err="1" smtClean="0"/>
              <a:t>side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barn</a:t>
            </a:r>
            <a:r>
              <a:rPr lang="de-DE" sz="2400" dirty="0" smtClean="0"/>
              <a:t> (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refused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take</a:t>
            </a:r>
            <a:r>
              <a:rPr lang="de-DE" sz="2400" dirty="0" smtClean="0"/>
              <a:t> a </a:t>
            </a:r>
            <a:r>
              <a:rPr lang="de-DE" sz="2400" dirty="0" err="1" smtClean="0"/>
              <a:t>photo</a:t>
            </a:r>
            <a:r>
              <a:rPr lang="de-DE" sz="2400" dirty="0" smtClean="0"/>
              <a:t>)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that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right</a:t>
            </a:r>
            <a:r>
              <a:rPr lang="de-DE" sz="2400" dirty="0" smtClean="0"/>
              <a:t> </a:t>
            </a:r>
            <a:r>
              <a:rPr lang="de-DE" sz="2400" dirty="0" err="1" smtClean="0"/>
              <a:t>side</a:t>
            </a:r>
            <a:r>
              <a:rPr lang="de-DE" sz="2400" dirty="0" smtClean="0"/>
              <a:t> was </a:t>
            </a:r>
            <a:r>
              <a:rPr lang="de-DE" sz="2400" dirty="0" err="1" smtClean="0"/>
              <a:t>only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storage</a:t>
            </a:r>
            <a:r>
              <a:rPr lang="de-DE" sz="2400" dirty="0" smtClean="0"/>
              <a:t>….</a:t>
            </a:r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5868144" y="1982883"/>
            <a:ext cx="1584176" cy="523220"/>
          </a:xfrm>
          <a:prstGeom prst="rect">
            <a:avLst/>
          </a:prstGeom>
          <a:solidFill>
            <a:srgbClr val="FFFFCC"/>
          </a:solidFill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Storage</a:t>
            </a:r>
            <a:endParaRPr lang="de-DE" sz="2800" dirty="0"/>
          </a:p>
        </p:txBody>
      </p:sp>
      <p:sp>
        <p:nvSpPr>
          <p:cNvPr id="7" name="Pfeil nach unten 6"/>
          <p:cNvSpPr/>
          <p:nvPr/>
        </p:nvSpPr>
        <p:spPr>
          <a:xfrm>
            <a:off x="2771800" y="3395320"/>
            <a:ext cx="360040" cy="68175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2348136" y="3024500"/>
            <a:ext cx="1584176" cy="523220"/>
          </a:xfrm>
          <a:prstGeom prst="rect">
            <a:avLst/>
          </a:prstGeom>
          <a:solidFill>
            <a:srgbClr val="FFFFCC"/>
          </a:solidFill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dirty="0" err="1" smtClean="0"/>
              <a:t>Kitchen</a:t>
            </a:r>
            <a:endParaRPr lang="de-DE" sz="2800" dirty="0"/>
          </a:p>
        </p:txBody>
      </p:sp>
      <p:sp>
        <p:nvSpPr>
          <p:cNvPr id="9" name="Pfeil nach unten 8"/>
          <p:cNvSpPr/>
          <p:nvPr/>
        </p:nvSpPr>
        <p:spPr>
          <a:xfrm>
            <a:off x="6480212" y="2506103"/>
            <a:ext cx="360040" cy="68175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81734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future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hack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03" y="1484784"/>
            <a:ext cx="7160863" cy="5370647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1583143"/>
            <a:ext cx="20517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First </a:t>
            </a:r>
            <a:r>
              <a:rPr lang="de-DE" sz="2800" dirty="0" err="1" smtClean="0"/>
              <a:t>we</a:t>
            </a:r>
            <a:r>
              <a:rPr lang="de-DE" sz="2800" dirty="0" smtClean="0"/>
              <a:t> </a:t>
            </a:r>
            <a:r>
              <a:rPr lang="de-DE" sz="2800" dirty="0" err="1" smtClean="0"/>
              <a:t>were</a:t>
            </a:r>
            <a:r>
              <a:rPr lang="de-DE" sz="2800" dirty="0" smtClean="0"/>
              <a:t> in </a:t>
            </a:r>
            <a:r>
              <a:rPr lang="de-DE" sz="2800" dirty="0" err="1" smtClean="0"/>
              <a:t>doubt</a:t>
            </a:r>
            <a:r>
              <a:rPr lang="de-DE" sz="2800" dirty="0" smtClean="0"/>
              <a:t>, </a:t>
            </a:r>
            <a:r>
              <a:rPr lang="de-DE" sz="2800" dirty="0" err="1" smtClean="0"/>
              <a:t>whether</a:t>
            </a:r>
            <a:r>
              <a:rPr lang="de-DE" sz="2800" dirty="0" smtClean="0"/>
              <a:t> </a:t>
            </a:r>
            <a:r>
              <a:rPr lang="de-DE" sz="2800" dirty="0" err="1" smtClean="0"/>
              <a:t>it</a:t>
            </a:r>
            <a:r>
              <a:rPr lang="de-DE" sz="2800" dirty="0" smtClean="0"/>
              <a:t> was </a:t>
            </a:r>
            <a:r>
              <a:rPr lang="de-DE" sz="2800" dirty="0" err="1" smtClean="0"/>
              <a:t>safe</a:t>
            </a:r>
            <a:r>
              <a:rPr lang="de-DE" sz="2800" dirty="0" smtClean="0"/>
              <a:t> </a:t>
            </a:r>
            <a:r>
              <a:rPr lang="de-DE" sz="2800" dirty="0" err="1" smtClean="0"/>
              <a:t>enough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enter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barn</a:t>
            </a:r>
            <a:r>
              <a:rPr lang="de-DE" sz="2800" dirty="0" smtClean="0"/>
              <a:t>…but </a:t>
            </a:r>
            <a:r>
              <a:rPr lang="de-DE" sz="2800" dirty="0" err="1" smtClean="0"/>
              <a:t>it</a:t>
            </a:r>
            <a:r>
              <a:rPr lang="de-DE" sz="2800" dirty="0" smtClean="0"/>
              <a:t> was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only</a:t>
            </a:r>
            <a:r>
              <a:rPr lang="de-DE" sz="2800" dirty="0" smtClean="0"/>
              <a:t> </a:t>
            </a:r>
            <a:r>
              <a:rPr lang="de-DE" sz="2800" dirty="0" err="1" smtClean="0"/>
              <a:t>chance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get</a:t>
            </a:r>
            <a:r>
              <a:rPr lang="de-DE" sz="2800" dirty="0" smtClean="0"/>
              <a:t> </a:t>
            </a:r>
            <a:r>
              <a:rPr lang="de-DE" sz="2800" dirty="0" err="1" smtClean="0"/>
              <a:t>qrv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64783922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decision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EME Meeting 2012 in Örebro</a:t>
            </a:r>
            <a:endParaRPr lang="en-GB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48" y="1455266"/>
            <a:ext cx="7203645" cy="5402734"/>
          </a:xfrm>
        </p:spPr>
      </p:pic>
      <p:sp>
        <p:nvSpPr>
          <p:cNvPr id="8" name="Textfeld 7"/>
          <p:cNvSpPr txBox="1"/>
          <p:nvPr/>
        </p:nvSpPr>
        <p:spPr>
          <a:xfrm>
            <a:off x="0" y="1484784"/>
            <a:ext cx="1907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 dirty="0">
                <a:solidFill>
                  <a:srgbClr val="000000"/>
                </a:solidFill>
              </a:rPr>
              <a:t>The </a:t>
            </a:r>
            <a:r>
              <a:rPr lang="de-DE" sz="2400" dirty="0" err="1">
                <a:solidFill>
                  <a:srgbClr val="000000"/>
                </a:solidFill>
              </a:rPr>
              <a:t>barn</a:t>
            </a:r>
            <a:r>
              <a:rPr lang="de-DE" sz="2400" dirty="0">
                <a:solidFill>
                  <a:srgbClr val="000000"/>
                </a:solidFill>
              </a:rPr>
              <a:t> was </a:t>
            </a:r>
            <a:r>
              <a:rPr lang="de-DE" sz="2400" dirty="0" err="1">
                <a:solidFill>
                  <a:srgbClr val="000000"/>
                </a:solidFill>
              </a:rPr>
              <a:t>used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for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storage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of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old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furniture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and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for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the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wood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to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heat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the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house</a:t>
            </a:r>
            <a:r>
              <a:rPr lang="de-DE" sz="2400" dirty="0">
                <a:solidFill>
                  <a:srgbClr val="000000"/>
                </a:solidFill>
              </a:rPr>
              <a:t>; </a:t>
            </a:r>
            <a:r>
              <a:rPr lang="de-DE" sz="2400" dirty="0" err="1">
                <a:solidFill>
                  <a:srgbClr val="000000"/>
                </a:solidFill>
              </a:rPr>
              <a:t>we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transfered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the</a:t>
            </a:r>
            <a:r>
              <a:rPr lang="de-DE" sz="2400" dirty="0">
                <a:solidFill>
                  <a:srgbClr val="000000"/>
                </a:solidFill>
              </a:rPr>
              <a:t> 2 </a:t>
            </a:r>
            <a:r>
              <a:rPr lang="de-DE" sz="2400" dirty="0" err="1">
                <a:solidFill>
                  <a:srgbClr val="000000"/>
                </a:solidFill>
              </a:rPr>
              <a:t>tables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from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the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kitchen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and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the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chairs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into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the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barn</a:t>
            </a:r>
            <a:endParaRPr lang="de-DE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6979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ME Präsentationen">
  <a:themeElements>
    <a:clrScheme name="EME Präsentation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ME Präsentation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ME Präsentation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 Präsentation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 Präsentation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 Präsentation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 Präsentation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 Präsentation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 Präsentation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 Präsentation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 Präsentation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 Präsentation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 Präsentation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 Präsentation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ME Präsentationen">
  <a:themeElements>
    <a:clrScheme name="EME Präsentation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ME Präsentation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ME Präsentation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 Präsentation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 Präsentation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 Präsentation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 Präsentation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 Präsentation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 Präsentation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 Präsentation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 Präsentation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 Präsentation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 Präsentation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 Präsentation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Schweden Präsentation</Template>
  <TotalTime>0</TotalTime>
  <Words>1721</Words>
  <Application>Microsoft Office PowerPoint</Application>
  <PresentationFormat>Bildschirmpräsentation (4:3)</PresentationFormat>
  <Paragraphs>177</Paragraphs>
  <Slides>46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48" baseType="lpstr">
      <vt:lpstr>EME Präsentationen</vt:lpstr>
      <vt:lpstr>1_EME Präsentationen</vt:lpstr>
      <vt:lpstr>EME DXpedition 2011 to LY - Lithuania: known as our first “barn” DXpedition   EME Meeting 2012 in Örebro</vt:lpstr>
      <vt:lpstr>Applying for license</vt:lpstr>
      <vt:lpstr>The LY-license – this time in Lithuanian language…</vt:lpstr>
      <vt:lpstr>Searching for the QTH</vt:lpstr>
      <vt:lpstr>The QTH in Google Earth</vt:lpstr>
      <vt:lpstr>A nice holiday house…</vt:lpstr>
      <vt:lpstr>„The barn kitchen“……</vt:lpstr>
      <vt:lpstr>The future shack</vt:lpstr>
      <vt:lpstr>The decision…</vt:lpstr>
      <vt:lpstr>…and ready was our shack</vt:lpstr>
      <vt:lpstr>We had only 4 problems…</vt:lpstr>
      <vt:lpstr>Our kitchen</vt:lpstr>
      <vt:lpstr>Making fire</vt:lpstr>
      <vt:lpstr>Source of heat</vt:lpstr>
      <vt:lpstr>Suffering under the cold</vt:lpstr>
      <vt:lpstr>The second problem</vt:lpstr>
      <vt:lpstr>Second Problem: the electric current</vt:lpstr>
      <vt:lpstr>The consequence</vt:lpstr>
      <vt:lpstr>The third problem</vt:lpstr>
      <vt:lpstr>Our fourth problem</vt:lpstr>
      <vt:lpstr>The second home</vt:lpstr>
      <vt:lpstr>The second home</vt:lpstr>
      <vt:lpstr>Dinner in the restaurant</vt:lpstr>
      <vt:lpstr>Nice surrounding </vt:lpstr>
      <vt:lpstr>Before and afterwards…</vt:lpstr>
      <vt:lpstr>Playing on the wireless</vt:lpstr>
      <vt:lpstr>The station on 2 tables</vt:lpstr>
      <vt:lpstr>70 cm Station </vt:lpstr>
      <vt:lpstr>Station on 23 cm</vt:lpstr>
      <vt:lpstr>Station on 13 cm</vt:lpstr>
      <vt:lpstr>13 cm to JA</vt:lpstr>
      <vt:lpstr>Adding a filter</vt:lpstr>
      <vt:lpstr>New filter</vt:lpstr>
      <vt:lpstr>Only 3 bands possible</vt:lpstr>
      <vt:lpstr>Installing the dish</vt:lpstr>
      <vt:lpstr>Our  dish on his 8th DXpedition</vt:lpstr>
      <vt:lpstr>Dish pointing East</vt:lpstr>
      <vt:lpstr>Limited window to the West</vt:lpstr>
      <vt:lpstr>Feeding the dish</vt:lpstr>
      <vt:lpstr>Changing the feeds</vt:lpstr>
      <vt:lpstr>Sunny weather</vt:lpstr>
      <vt:lpstr>Fantastic beaches</vt:lpstr>
      <vt:lpstr>Crossing the border on the beach</vt:lpstr>
      <vt:lpstr>Romantic LY </vt:lpstr>
      <vt:lpstr>Tack för er uppmärksamhet </vt:lpstr>
      <vt:lpstr>Tack för er uppmärksamhet 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 Meeting 2011  in Örebro</dc:title>
  <dc:creator>Kohla</dc:creator>
  <cp:lastModifiedBy> </cp:lastModifiedBy>
  <cp:revision>153</cp:revision>
  <cp:lastPrinted>2011-05-12T12:15:37Z</cp:lastPrinted>
  <dcterms:created xsi:type="dcterms:W3CDTF">2011-05-06T17:12:46Z</dcterms:created>
  <dcterms:modified xsi:type="dcterms:W3CDTF">2012-05-06T09:32:35Z</dcterms:modified>
</cp:coreProperties>
</file>