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3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8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3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7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68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1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7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2A46-B888-4DD6-B618-1EA6F74B852E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088B-7B04-4230-8EEF-BDC045F11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7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the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Dubus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EME CW / SSB contest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is the only EME contest  dedicated to fully random CW or SSB contacts on all bands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Get Fantastic Activity Levels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925144"/>
          </a:xfrm>
        </p:spPr>
      </p:pic>
      <p:sp>
        <p:nvSpPr>
          <p:cNvPr id="5" name="TextBox 4"/>
          <p:cNvSpPr txBox="1"/>
          <p:nvPr/>
        </p:nvSpPr>
        <p:spPr>
          <a:xfrm>
            <a:off x="2339752" y="177281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23cm Saturday morning 01-04-2017  G3LTF SDR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8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Good Participation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2" y="1600200"/>
            <a:ext cx="3228675" cy="45259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7" y="1600200"/>
            <a:ext cx="3248805" cy="4525963"/>
          </a:xfrm>
        </p:spPr>
      </p:pic>
    </p:spTree>
    <p:extLst>
      <p:ext uri="{BB962C8B-B14F-4D97-AF65-F5344CB8AC3E}">
        <p14:creationId xmlns:p14="http://schemas.microsoft.com/office/powerpoint/2010/main" val="35893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But……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Joe, DL8HCZ, will not continue unless he can get some help.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has asked me to start the debate on how this can be realised.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Dubus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REF will continue to sponsor the contest but he needs help from individuals or a group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involved ? What are the tasks?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Decide on suitable dates. (me in past years)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rules and agree them with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Dubus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management who will advertise them in print and website.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the entries.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Dubus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address can be used as now and forwarded to evaluators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entries for compliance to rules and check claimed scores</a:t>
            </a:r>
          </a:p>
          <a:p>
            <a:pPr marL="0" indent="0"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Continued.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Tasks   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5.  Sort into classes, QRP, QRO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 Produce a draft list of results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 Review with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Dubus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management and </a:t>
            </a:r>
          </a:p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obtain agreement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Produce final list of results for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Dubus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print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website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Certificate printing and distribution (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Dubus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Prizes (free subs) arranged &amp; sent by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Dubus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(REF pay 50%)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11560" y="1412777"/>
            <a:ext cx="7160840" cy="2187674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am raising this here first for discussion but someone, or a group, needs to contact Joe DL8HCZ as soon as possible otherwise there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not be a contest in 2018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619672" y="3933056"/>
            <a:ext cx="5040560" cy="17057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am just the messenger      and as they say…….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38150"/>
            <a:ext cx="508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11560" y="1412777"/>
            <a:ext cx="7160840" cy="2187674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am raising this here first for discussion but someone, or a group, needs to contact Joe DL8HCZ as soon as possible otherwise there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not be a contest in 2018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83568" y="3933056"/>
            <a:ext cx="7488832" cy="1705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Offers of help to Joe,DL8HCZ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funk-telegramm@t-online.de</a:t>
            </a:r>
          </a:p>
          <a:p>
            <a:pPr marL="0" indent="0" algn="ctr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287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Future of the Dubus EME CW / SSB contest</vt:lpstr>
      <vt:lpstr>We Get Fantastic Activity Levels </vt:lpstr>
      <vt:lpstr>And Good Participation</vt:lpstr>
      <vt:lpstr>But……  Joe, DL8HCZ, will not continue unless he can get some help. He has asked me to start the debate on how this can be realised. </vt:lpstr>
      <vt:lpstr>What is involved ? What are the tasks?</vt:lpstr>
      <vt:lpstr>Tasks    (continued)</vt:lpstr>
      <vt:lpstr> I am raising this here first for discussion but someone, or a group, needs to contact Joe DL8HCZ as soon as possible otherwise there may not be a contest in 2018</vt:lpstr>
      <vt:lpstr>PowerPoint Presentation</vt:lpstr>
      <vt:lpstr> I am raising this here first for discussion but someone, or a group, needs to contact Joe DL8HCZ as soon as possible otherwise there may not be a contest in 2018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the Dubus EME CW / SSB contest</dc:title>
  <dc:creator>Peter K Blair</dc:creator>
  <cp:lastModifiedBy>Peter K Blair</cp:lastModifiedBy>
  <cp:revision>19</cp:revision>
  <dcterms:created xsi:type="dcterms:W3CDTF">2017-05-17T20:14:45Z</dcterms:created>
  <dcterms:modified xsi:type="dcterms:W3CDTF">2017-05-18T06:58:13Z</dcterms:modified>
</cp:coreProperties>
</file>