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gif" ContentType="image/gif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5"/>
  </p:notesMasterIdLst>
  <p:sldIdLst>
    <p:sldId id="331" r:id="rId2"/>
    <p:sldId id="279" r:id="rId3"/>
    <p:sldId id="333" r:id="rId4"/>
    <p:sldId id="332" r:id="rId5"/>
    <p:sldId id="335" r:id="rId6"/>
    <p:sldId id="336" r:id="rId7"/>
    <p:sldId id="337" r:id="rId8"/>
    <p:sldId id="338" r:id="rId9"/>
    <p:sldId id="341" r:id="rId10"/>
    <p:sldId id="334" r:id="rId11"/>
    <p:sldId id="340" r:id="rId12"/>
    <p:sldId id="339" r:id="rId13"/>
    <p:sldId id="345" r:id="rId14"/>
    <p:sldId id="346" r:id="rId15"/>
    <p:sldId id="344" r:id="rId16"/>
    <p:sldId id="372" r:id="rId17"/>
    <p:sldId id="351" r:id="rId18"/>
    <p:sldId id="342" r:id="rId19"/>
    <p:sldId id="343" r:id="rId20"/>
    <p:sldId id="352" r:id="rId21"/>
    <p:sldId id="348" r:id="rId22"/>
    <p:sldId id="349" r:id="rId23"/>
    <p:sldId id="354" r:id="rId24"/>
    <p:sldId id="353" r:id="rId25"/>
    <p:sldId id="371" r:id="rId26"/>
    <p:sldId id="322" r:id="rId27"/>
    <p:sldId id="369" r:id="rId28"/>
    <p:sldId id="370" r:id="rId29"/>
    <p:sldId id="355" r:id="rId30"/>
    <p:sldId id="366" r:id="rId31"/>
    <p:sldId id="367" r:id="rId32"/>
    <p:sldId id="356" r:id="rId33"/>
    <p:sldId id="368" r:id="rId34"/>
    <p:sldId id="357" r:id="rId35"/>
    <p:sldId id="360" r:id="rId36"/>
    <p:sldId id="358" r:id="rId37"/>
    <p:sldId id="361" r:id="rId38"/>
    <p:sldId id="362" r:id="rId39"/>
    <p:sldId id="359" r:id="rId40"/>
    <p:sldId id="363" r:id="rId41"/>
    <p:sldId id="364" r:id="rId42"/>
    <p:sldId id="365" r:id="rId43"/>
    <p:sldId id="350" r:id="rId44"/>
  </p:sldIdLst>
  <p:sldSz cx="9144000" cy="6858000" type="screen4x3"/>
  <p:notesSz cx="6858000" cy="9144000"/>
  <p:defaultTextStyle>
    <a:lvl1pPr marL="0" algn="l" rtl="0" latinLnBrk="0">
      <a:defRPr lang="nl-NL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nl-NL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nl-NL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nl-NL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nl-NL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nl-NL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nl-NL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nl-NL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nl-NL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5C22544A-7EE6-4342-B048-85BDC9FD1C3A}" styleName="Medium Style 2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186" y="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nl-NL" sz="1200"/>
            </a:lvl1pPr>
            <a:extLst/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nl-NL" sz="1200"/>
            </a:lvl1pPr>
            <a:extLst/>
          </a:lstStyle>
          <a:p>
            <a:fld id="{C238408C-6839-46EE-8131-EDA75C487F2E}" type="datetimeFigureOut">
              <a:rPr/>
              <a:pPr/>
              <a:t>30-6-2006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nl-NL"/>
              <a:t>Klik om de stijlen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nl-NL" sz="1200"/>
            </a:lvl1pPr>
            <a:extLst/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nl-NL" sz="1200"/>
            </a:lvl1pPr>
            <a:extLst/>
          </a:lstStyle>
          <a:p>
            <a:fld id="{87D77045-401A-4D5E-BFE3-54C21A8A6634}" type="slidenum">
              <a:rPr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nl-NL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nl-NL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nl-NL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nl-NL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nl-NL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nl-NL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nl-NL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nl-NL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nl-NL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nl-NL" smtClean="0"/>
              <a:pPr/>
              <a:t>10</a:t>
            </a:fld>
            <a:endParaRPr lang="nl-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nl-NL" smtClean="0"/>
              <a:pPr/>
              <a:t>11</a:t>
            </a:fld>
            <a:endParaRPr lang="nl-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nl-NL" smtClean="0"/>
              <a:pPr/>
              <a:t>12</a:t>
            </a:fld>
            <a:endParaRPr lang="nl-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nl-NL" smtClean="0"/>
              <a:pPr/>
              <a:t>13</a:t>
            </a:fld>
            <a:endParaRPr lang="nl-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nl-NL" smtClean="0"/>
              <a:pPr/>
              <a:t>14</a:t>
            </a:fld>
            <a:endParaRPr lang="nl-N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nl-NL" smtClean="0"/>
              <a:pPr/>
              <a:t>15</a:t>
            </a:fld>
            <a:endParaRPr lang="nl-N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nl-NL" smtClean="0"/>
              <a:pPr/>
              <a:t>16</a:t>
            </a:fld>
            <a:endParaRPr lang="nl-N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nl-NL" smtClean="0"/>
              <a:pPr/>
              <a:t>17</a:t>
            </a:fld>
            <a:endParaRPr lang="nl-N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nl-NL" smtClean="0"/>
              <a:pPr/>
              <a:t>18</a:t>
            </a:fld>
            <a:endParaRPr lang="nl-N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nl-NL" smtClean="0"/>
              <a:pPr/>
              <a:t>19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nl-NL" smtClean="0"/>
              <a:pPr/>
              <a:t>2</a:t>
            </a:fld>
            <a:endParaRPr lang="nl-N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nl-NL" smtClean="0"/>
              <a:pPr/>
              <a:t>20</a:t>
            </a:fld>
            <a:endParaRPr lang="nl-N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nl-NL" smtClean="0"/>
              <a:pPr/>
              <a:t>21</a:t>
            </a:fld>
            <a:endParaRPr lang="nl-N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nl-NL" smtClean="0"/>
              <a:pPr/>
              <a:t>22</a:t>
            </a:fld>
            <a:endParaRPr lang="nl-N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nl-NL" smtClean="0"/>
              <a:pPr/>
              <a:t>23</a:t>
            </a:fld>
            <a:endParaRPr lang="nl-N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nl-NL" smtClean="0"/>
              <a:pPr/>
              <a:t>24</a:t>
            </a:fld>
            <a:endParaRPr lang="nl-N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nl-NL" smtClean="0"/>
              <a:pPr/>
              <a:t>25</a:t>
            </a:fld>
            <a:endParaRPr lang="nl-N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nl-NL" smtClean="0"/>
              <a:pPr/>
              <a:t>26</a:t>
            </a:fld>
            <a:endParaRPr lang="nl-NL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nl-NL" smtClean="0"/>
              <a:pPr/>
              <a:t>27</a:t>
            </a:fld>
            <a:endParaRPr lang="nl-NL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nl-NL" smtClean="0"/>
              <a:pPr/>
              <a:t>28</a:t>
            </a:fld>
            <a:endParaRPr lang="nl-NL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nl-NL" smtClean="0"/>
              <a:pPr/>
              <a:t>29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nl-NL" smtClean="0"/>
              <a:pPr/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nl-NL" smtClean="0"/>
              <a:pPr/>
              <a:t>30</a:t>
            </a:fld>
            <a:endParaRPr lang="nl-NL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nl-NL" smtClean="0"/>
              <a:pPr/>
              <a:t>31</a:t>
            </a:fld>
            <a:endParaRPr lang="nl-NL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nl-NL" smtClean="0"/>
              <a:pPr/>
              <a:t>32</a:t>
            </a:fld>
            <a:endParaRPr lang="nl-NL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nl-NL" smtClean="0"/>
              <a:pPr/>
              <a:t>33</a:t>
            </a:fld>
            <a:endParaRPr lang="nl-NL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nl-NL" smtClean="0"/>
              <a:pPr/>
              <a:t>34</a:t>
            </a:fld>
            <a:endParaRPr lang="nl-NL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nl-NL" smtClean="0"/>
              <a:pPr/>
              <a:t>35</a:t>
            </a:fld>
            <a:endParaRPr lang="nl-NL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nl-NL" smtClean="0"/>
              <a:pPr/>
              <a:t>36</a:t>
            </a:fld>
            <a:endParaRPr lang="nl-NL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nl-NL" smtClean="0"/>
              <a:pPr/>
              <a:t>37</a:t>
            </a:fld>
            <a:endParaRPr lang="nl-NL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nl-NL" smtClean="0"/>
              <a:pPr/>
              <a:t>38</a:t>
            </a:fld>
            <a:endParaRPr lang="nl-NL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nl-NL" smtClean="0"/>
              <a:pPr/>
              <a:t>39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nl-NL" smtClean="0"/>
              <a:pPr/>
              <a:t>4</a:t>
            </a:fld>
            <a:endParaRPr lang="nl-NL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nl-NL" smtClean="0"/>
              <a:pPr/>
              <a:t>40</a:t>
            </a:fld>
            <a:endParaRPr lang="nl-NL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nl-NL" smtClean="0"/>
              <a:pPr/>
              <a:t>41</a:t>
            </a:fld>
            <a:endParaRPr lang="nl-NL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nl-NL" smtClean="0"/>
              <a:pPr/>
              <a:t>42</a:t>
            </a:fld>
            <a:endParaRPr lang="nl-NL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nl-NL" smtClean="0"/>
              <a:pPr/>
              <a:t>43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nl-NL" smtClean="0"/>
              <a:pPr/>
              <a:t>5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nl-NL" smtClean="0"/>
              <a:pPr/>
              <a:t>6</a:t>
            </a:fld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nl-NL" smtClean="0"/>
              <a:pPr/>
              <a:t>7</a:t>
            </a:fld>
            <a:endParaRPr 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nl-NL" smtClean="0"/>
              <a:pPr/>
              <a:t>8</a:t>
            </a:fld>
            <a:endParaRPr 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nl-NL" smtClean="0"/>
              <a:pPr/>
              <a:t>9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3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nl-NL"/>
          </a:p>
        </p:txBody>
      </p:sp>
      <p:sp>
        <p:nvSpPr>
          <p:cNvPr id="36" name="Shape 35"/>
          <p:cNvSpPr>
            <a:spLocks/>
          </p:cNvSpPr>
          <p:nvPr/>
        </p:nvSpPr>
        <p:spPr bwMode="auto">
          <a:xfrm>
            <a:off x="4821864" y="1066800"/>
            <a:ext cx="4343400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nl-NL"/>
          </a:p>
        </p:txBody>
      </p:sp>
      <p:sp>
        <p:nvSpPr>
          <p:cNvPr id="43" name="Shape 42"/>
          <p:cNvSpPr>
            <a:spLocks/>
          </p:cNvSpPr>
          <p:nvPr/>
        </p:nvSpPr>
        <p:spPr bwMode="auto">
          <a:xfrm>
            <a:off x="290624" y="-14176"/>
            <a:ext cx="5562600" cy="6553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nl-NL"/>
          </a:p>
        </p:txBody>
      </p:sp>
      <p:sp>
        <p:nvSpPr>
          <p:cNvPr id="22" name="Shape 21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nl-NL"/>
          </a:p>
        </p:txBody>
      </p:sp>
      <p:sp>
        <p:nvSpPr>
          <p:cNvPr id="24" name="Shape 23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nl-NL"/>
          </a:p>
        </p:txBody>
      </p:sp>
      <p:sp>
        <p:nvSpPr>
          <p:cNvPr id="26" name="Shape 25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nl-NL"/>
          </a:p>
        </p:txBody>
      </p:sp>
      <p:sp>
        <p:nvSpPr>
          <p:cNvPr id="27" name="Shape 26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nl-NL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</p:spPr>
        <p:txBody>
          <a:bodyPr/>
          <a:lstStyle>
            <a:extLst/>
          </a:lstStyle>
          <a:p>
            <a:fld id="{743653DA-8BF4-4869-96FE-9BCF43372D46}" type="datetimeFigureOut">
              <a:rPr/>
              <a:pPr/>
              <a:t>30-6-2006</a:t>
            </a:fld>
            <a:endParaRPr kumimoji="0" lang="nl-N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extLst/>
          </a:lstStyle>
          <a:p>
            <a:endParaRPr kumimoji="0" lang="nl-NL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>
            <a:extLst/>
          </a:lstStyle>
          <a:p>
            <a:fld id="{72AC53DF-4216-466D-99A7-94400E6C2A25}" type="slidenum">
              <a:rPr/>
              <a:pPr/>
              <a:t>‹nr.›</a:t>
            </a:fld>
            <a:endParaRPr kumimoji="0" lang="nl-NL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nl-NL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nl-NL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nl-NL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nl-NL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nl-NL"/>
          </a:p>
        </p:txBody>
      </p:sp>
      <p:sp>
        <p:nvSpPr>
          <p:cNvPr id="45" name="Rectangle 44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nl-NL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33400" y="464504"/>
            <a:ext cx="8153400" cy="774192"/>
          </a:xfrm>
        </p:spPr>
        <p:txBody>
          <a:bodyPr/>
          <a:lstStyle>
            <a:lvl1pPr marR="9144" algn="r" eaLnBrk="1" latinLnBrk="0" hangingPunct="1">
              <a:defRPr kumimoji="0" lang="nl-NL" sz="3800"/>
            </a:lvl1pPr>
            <a:extLst/>
          </a:lstStyle>
          <a:p>
            <a:pPr eaLnBrk="1" latinLnBrk="0" hangingPunct="1"/>
            <a:r>
              <a:rPr lang="nl-NL" smtClean="0"/>
              <a:t>Klik om de stijl te bewerken</a:t>
            </a:r>
            <a:endParaRPr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838381" y="1371600"/>
            <a:ext cx="3848419" cy="457200"/>
          </a:xfrm>
        </p:spPr>
        <p:txBody>
          <a:bodyPr tIns="0"/>
          <a:lstStyle>
            <a:lvl1pPr marL="0" indent="0" algn="r" eaLnBrk="1" latinLnBrk="0" hangingPunct="1">
              <a:spcBef>
                <a:spcPts val="0"/>
              </a:spcBef>
              <a:buNone/>
              <a:defRPr kumimoji="0" lang="nl-NL" sz="2000">
                <a:solidFill>
                  <a:schemeClr val="tx1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0" hangingPunct="1"/>
            <a:r>
              <a:rPr lang="nl-NL" smtClean="0"/>
              <a:t>Klik om het opmaakprofiel van de modelondertitel te bewerken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nl-NL"/>
          </a:p>
        </p:txBody>
      </p:sp>
      <p:sp>
        <p:nvSpPr>
          <p:cNvPr id="59" name="Rectangle 5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nl-NL"/>
          </a:p>
        </p:txBody>
      </p:sp>
      <p:sp>
        <p:nvSpPr>
          <p:cNvPr id="60" name="Rectangle 5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nl-NL"/>
          </a:p>
        </p:txBody>
      </p:sp>
      <p:sp>
        <p:nvSpPr>
          <p:cNvPr id="61" name="Rectangle 6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nl-NL"/>
          </a:p>
        </p:txBody>
      </p:sp>
      <p:sp>
        <p:nvSpPr>
          <p:cNvPr id="62" name="Rectangle 6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nl-NL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nl-NL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nl-NL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nl-NL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nl-NL" smtClean="0"/>
              <a:t>Klik om de stijl te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129108-AC8D-4212-9283-60D9E99BF07A}" type="datetimeFigureOut">
              <a:rPr/>
              <a:pPr/>
              <a:t>30-6-2006</a:t>
            </a:fld>
            <a:endParaRPr kumimoji="0"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‹nr.›</a:t>
            </a:fld>
            <a:endParaRPr kumimoji="0"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352800"/>
            <a:ext cx="7772400" cy="1974059"/>
          </a:xfrm>
        </p:spPr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eaLnBrk="1" latinLnBrk="0" hangingPunct="1">
              <a:buNone/>
              <a:defRPr kumimoji="0" lang="nl-NL" sz="4000" b="1" cap="all">
                <a:ln/>
                <a:solidFill>
                  <a:schemeClr val="tx1"/>
                </a:solidFill>
                <a:effectLst>
                  <a:reflection blurRad="12700" stA="50000" endPos="50000" dir="5400000" sy="-100000" rotWithShape="0"/>
                </a:effectLst>
              </a:defRPr>
            </a:lvl1pPr>
            <a:extLst/>
          </a:lstStyle>
          <a:p>
            <a:pPr eaLnBrk="1" latinLnBrk="0" hangingPunct="1"/>
            <a:r>
              <a:rPr lang="nl-NL" smtClean="0"/>
              <a:t>Klik om de stijl te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334000"/>
            <a:ext cx="7772400" cy="1052512"/>
          </a:xfrm>
        </p:spPr>
        <p:txBody>
          <a:bodyPr anchor="t"/>
          <a:lstStyle>
            <a:lvl1pPr marL="374904" eaLnBrk="1" latinLnBrk="0" hangingPunct="1">
              <a:buNone/>
              <a:defRPr kumimoji="0" lang="nl-NL" sz="20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lang="nl-NL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lang="nl-NL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lang="nl-NL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lang="nl-NL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DED3D3-6235-4F4C-B439-DF277FB555A7}" type="datetimeFigureOut">
              <a:rPr/>
              <a:pPr/>
              <a:t>30-6-2006</a:t>
            </a:fld>
            <a:endParaRPr kumimoji="0"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extLst/>
          </a:lstStyle>
          <a:p>
            <a:endParaRPr kumimoji="0"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‹nr.›</a:t>
            </a:fld>
            <a:endParaRPr kumimoji="0"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1295400"/>
          </a:xfrm>
        </p:spPr>
        <p:txBody>
          <a:bodyPr anchor="ctr"/>
          <a:lstStyle>
            <a:extLst/>
          </a:lstStyle>
          <a:p>
            <a:pPr eaLnBrk="1" latinLnBrk="0" hangingPunct="1"/>
            <a:r>
              <a:rPr lang="nl-NL" smtClean="0"/>
              <a:t>Klik om de stijl te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4038600" cy="4525963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lang="nl-NL" sz="2000"/>
            </a:lvl1pPr>
            <a:lvl2pPr eaLnBrk="1" latinLnBrk="0" hangingPunct="1">
              <a:defRPr kumimoji="0" lang="nl-NL" sz="2400"/>
            </a:lvl2pPr>
            <a:lvl3pPr eaLnBrk="1" latinLnBrk="0" hangingPunct="1">
              <a:defRPr kumimoji="0" lang="nl-NL" sz="2000"/>
            </a:lvl3pPr>
            <a:lvl4pPr eaLnBrk="1" latinLnBrk="0" hangingPunct="1">
              <a:defRPr kumimoji="0" lang="nl-NL" sz="1800"/>
            </a:lvl4pPr>
            <a:lvl5pPr eaLnBrk="1" latinLnBrk="0" hangingPunct="1">
              <a:defRPr kumimoji="0" lang="nl-NL"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600200"/>
            <a:ext cx="4038600" cy="4525963"/>
          </a:xfrm>
        </p:spPr>
        <p:txBody>
          <a:bodyPr/>
          <a:lstStyle>
            <a:lvl1pPr eaLnBrk="1" latinLnBrk="0" hangingPunct="1">
              <a:defRPr kumimoji="0" lang="nl-NL" sz="2800"/>
            </a:lvl1pPr>
            <a:lvl2pPr eaLnBrk="1" latinLnBrk="0" hangingPunct="1">
              <a:defRPr kumimoji="0" lang="nl-NL" sz="2400"/>
            </a:lvl2pPr>
            <a:lvl3pPr eaLnBrk="1" latinLnBrk="0" hangingPunct="1">
              <a:defRPr kumimoji="0" lang="nl-NL" sz="2000"/>
            </a:lvl3pPr>
            <a:lvl4pPr eaLnBrk="1" latinLnBrk="0" hangingPunct="1">
              <a:defRPr kumimoji="0" lang="nl-NL" sz="1800"/>
            </a:lvl4pPr>
            <a:lvl5pPr eaLnBrk="1" latinLnBrk="0" hangingPunct="1">
              <a:defRPr kumimoji="0" lang="nl-NL"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5F1E3E-4B2F-4895-B65E-28B2E64F39F6}" type="datetimeFigureOut">
              <a:rPr/>
              <a:pPr/>
              <a:t>30-6-2006</a:t>
            </a:fld>
            <a:endParaRPr kumimoji="0"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‹nr.›</a:t>
            </a:fld>
            <a:endParaRPr kumimoji="0" lang="nl-NL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2305044" y="3867144"/>
            <a:ext cx="4533900" cy="1601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402264"/>
            <a:ext cx="8686800" cy="886265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 eaLnBrk="1" latinLnBrk="0" hangingPunct="1">
              <a:defRPr kumimoji="0" lang="nl-NL" sz="4000"/>
            </a:lvl1pPr>
            <a:extLst/>
          </a:lstStyle>
          <a:p>
            <a:pPr eaLnBrk="1" latinLnBrk="0" hangingPunct="1"/>
            <a:r>
              <a:rPr lang="nl-NL" smtClean="0"/>
              <a:t>Klik om de stijl te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 eaLnBrk="1" latinLnBrk="0" hangingPunct="1">
              <a:buNone/>
              <a:defRPr kumimoji="0" lang="nl-NL" sz="2400" b="1">
                <a:solidFill>
                  <a:schemeClr val="accent2"/>
                </a:solidFill>
              </a:defRPr>
            </a:lvl1pPr>
            <a:lvl2pPr eaLnBrk="1" latinLnBrk="0" hangingPunct="1">
              <a:buNone/>
              <a:defRPr kumimoji="0" lang="nl-NL" sz="2000" b="1"/>
            </a:lvl2pPr>
            <a:lvl3pPr eaLnBrk="1" latinLnBrk="0" hangingPunct="1">
              <a:buNone/>
              <a:defRPr kumimoji="0" lang="nl-NL" sz="1800" b="1"/>
            </a:lvl3pPr>
            <a:lvl4pPr eaLnBrk="1" latinLnBrk="0" hangingPunct="1">
              <a:buNone/>
              <a:defRPr kumimoji="0" lang="nl-NL" sz="1600" b="1"/>
            </a:lvl4pPr>
            <a:lvl5pPr eaLnBrk="1" latinLnBrk="0" hangingPunct="1">
              <a:buNone/>
              <a:defRPr kumimoji="0" lang="nl-NL" sz="1600" b="1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 eaLnBrk="1" latinLnBrk="0" hangingPunct="1">
              <a:buNone/>
              <a:defRPr kumimoji="0" lang="nl-NL" sz="2400" b="1">
                <a:solidFill>
                  <a:schemeClr val="accent2"/>
                </a:solidFill>
              </a:defRPr>
            </a:lvl1pPr>
            <a:lvl2pPr eaLnBrk="1" latinLnBrk="0" hangingPunct="1">
              <a:buNone/>
              <a:defRPr kumimoji="0" lang="nl-NL" sz="2000" b="1"/>
            </a:lvl2pPr>
            <a:lvl3pPr eaLnBrk="1" latinLnBrk="0" hangingPunct="1">
              <a:buNone/>
              <a:defRPr kumimoji="0" lang="nl-NL" sz="1800" b="1"/>
            </a:lvl3pPr>
            <a:lvl4pPr eaLnBrk="1" latinLnBrk="0" hangingPunct="1">
              <a:buNone/>
              <a:defRPr kumimoji="0" lang="nl-NL" sz="1600" b="1"/>
            </a:lvl4pPr>
            <a:lvl5pPr eaLnBrk="1" latinLnBrk="0" hangingPunct="1">
              <a:buNone/>
              <a:defRPr kumimoji="0" lang="nl-NL" sz="1600" b="1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 eaLnBrk="1" latinLnBrk="0" hangingPunct="1">
              <a:defRPr kumimoji="0" lang="nl-NL" sz="2400"/>
            </a:lvl1pPr>
            <a:lvl2pPr eaLnBrk="1" latinLnBrk="0" hangingPunct="1">
              <a:defRPr kumimoji="0" lang="nl-NL" sz="2000"/>
            </a:lvl2pPr>
            <a:lvl3pPr eaLnBrk="1" latinLnBrk="0" hangingPunct="1">
              <a:defRPr kumimoji="0" lang="nl-NL" sz="1800"/>
            </a:lvl3pPr>
            <a:lvl4pPr eaLnBrk="1" latinLnBrk="0" hangingPunct="1">
              <a:defRPr kumimoji="0" lang="nl-NL" sz="1600"/>
            </a:lvl4pPr>
            <a:lvl5pPr eaLnBrk="1" latinLnBrk="0" hangingPunct="1">
              <a:defRPr kumimoji="0" lang="nl-NL"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 eaLnBrk="1" latinLnBrk="0" hangingPunct="1">
              <a:defRPr kumimoji="0" lang="nl-NL" sz="2400"/>
            </a:lvl1pPr>
            <a:lvl2pPr eaLnBrk="1" latinLnBrk="0" hangingPunct="1">
              <a:defRPr kumimoji="0" lang="nl-NL" sz="2000"/>
            </a:lvl2pPr>
            <a:lvl3pPr eaLnBrk="1" latinLnBrk="0" hangingPunct="1">
              <a:defRPr kumimoji="0" lang="nl-NL" sz="1800"/>
            </a:lvl3pPr>
            <a:lvl4pPr eaLnBrk="1" latinLnBrk="0" hangingPunct="1">
              <a:defRPr kumimoji="0" lang="nl-NL" sz="1600"/>
            </a:lvl4pPr>
            <a:lvl5pPr eaLnBrk="1" latinLnBrk="0" hangingPunct="1">
              <a:defRPr kumimoji="0" lang="nl-NL"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085435-8225-4333-BFFA-0096413F0D76}" type="datetimeFigureOut">
              <a:rPr/>
              <a:pPr/>
              <a:t>30-6-2006</a:t>
            </a:fld>
            <a:endParaRPr kumimoji="0"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‹nr.›</a:t>
            </a:fld>
            <a:endParaRPr kumimoji="0" lang="nl-NL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nl-NL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nl-NL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nl-NL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nl-NL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nl-NL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nl-NL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nl-NL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nl-NL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 eaLnBrk="1" latinLnBrk="0" hangingPunct="1">
              <a:defRPr kumimoji="0" lang="nl-NL" sz="4000" cap="none" baseline="0"/>
            </a:lvl1pPr>
            <a:extLst/>
          </a:lstStyle>
          <a:p>
            <a:pPr eaLnBrk="1" latinLnBrk="0" hangingPunct="1"/>
            <a:r>
              <a:rPr lang="nl-NL" smtClean="0"/>
              <a:t>Klik om de stijl te bewerken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83C494-2A87-468C-A21B-CB14FB9ABB00}" type="datetimeFigureOut">
              <a:rPr/>
              <a:pPr/>
              <a:t>30-6-2006</a:t>
            </a:fld>
            <a:endParaRPr kumimoji="0"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‹nr.›</a:t>
            </a:fld>
            <a:endParaRPr kumimoji="0"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180FA0-5B31-4864-A2BB-719EA5A679C6}" type="datetimeFigureOut">
              <a:rPr/>
              <a:pPr/>
              <a:t>30-6-2006</a:t>
            </a:fld>
            <a:endParaRPr kumimoji="0"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‹nr.›</a:t>
            </a:fld>
            <a:endParaRPr kumimoji="0"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 eaLnBrk="1" latinLnBrk="0" hangingPunct="1">
              <a:buNone/>
              <a:defRPr kumimoji="0" lang="nl-NL" sz="3600" b="0"/>
            </a:lvl1pPr>
            <a:extLst/>
          </a:lstStyle>
          <a:p>
            <a:pPr eaLnBrk="1" latinLnBrk="0" hangingPunct="1"/>
            <a:r>
              <a:rPr lang="nl-NL" smtClean="0"/>
              <a:t>Klik om de stijl te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 eaLnBrk="1" latinLnBrk="0" hangingPunct="1">
              <a:buNone/>
              <a:defRPr kumimoji="0" lang="nl-NL" sz="1800"/>
            </a:lvl1pPr>
            <a:lvl2pPr eaLnBrk="1" latinLnBrk="0" hangingPunct="1">
              <a:buNone/>
              <a:defRPr kumimoji="0" lang="nl-NL" sz="1200"/>
            </a:lvl2pPr>
            <a:lvl3pPr eaLnBrk="1" latinLnBrk="0" hangingPunct="1">
              <a:buNone/>
              <a:defRPr kumimoji="0" lang="nl-NL" sz="1000"/>
            </a:lvl3pPr>
            <a:lvl4pPr eaLnBrk="1" latinLnBrk="0" hangingPunct="1">
              <a:buNone/>
              <a:defRPr kumimoji="0" lang="nl-NL" sz="900"/>
            </a:lvl4pPr>
            <a:lvl5pPr eaLnBrk="1" latinLnBrk="0" hangingPunct="1">
              <a:buNone/>
              <a:defRPr kumimoji="0" lang="nl-NL" sz="9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 eaLnBrk="1" latinLnBrk="0" hangingPunct="1">
              <a:defRPr kumimoji="0" lang="nl-NL" sz="3200"/>
            </a:lvl1pPr>
            <a:lvl2pPr eaLnBrk="1" latinLnBrk="0" hangingPunct="1">
              <a:defRPr kumimoji="0" lang="nl-NL" sz="2800"/>
            </a:lvl2pPr>
            <a:lvl3pPr eaLnBrk="1" latinLnBrk="0" hangingPunct="1">
              <a:defRPr kumimoji="0" lang="nl-NL" sz="2400"/>
            </a:lvl3pPr>
            <a:lvl4pPr eaLnBrk="1" latinLnBrk="0" hangingPunct="1">
              <a:defRPr kumimoji="0" lang="nl-NL" sz="2000"/>
            </a:lvl4pPr>
            <a:lvl5pPr eaLnBrk="1" latinLnBrk="0" hangingPunct="1">
              <a:defRPr kumimoji="0" lang="nl-NL" sz="20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ECC0C8-36B8-442A-833D-B6AACE86BB77}" type="datetimeFigureOut">
              <a:rPr/>
              <a:pPr/>
              <a:t>30-6-2006</a:t>
            </a:fld>
            <a:endParaRPr kumimoji="0"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‹nr.›</a:t>
            </a:fld>
            <a:endParaRPr kumimoji="0"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nl-NL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17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6858000" cy="914400"/>
          </a:xfrm>
        </p:spPr>
        <p:txBody>
          <a:bodyPr anchor="b"/>
          <a:lstStyle>
            <a:lvl1pPr algn="l" eaLnBrk="1" latinLnBrk="0" hangingPunct="1">
              <a:buNone/>
              <a:defRPr kumimoji="0" lang="nl-NL" sz="2100" b="0"/>
            </a:lvl1pPr>
            <a:extLst/>
          </a:lstStyle>
          <a:p>
            <a:pPr eaLnBrk="1" latinLnBrk="0" hangingPunct="1"/>
            <a:r>
              <a:rPr lang="nl-NL" smtClean="0"/>
              <a:t>Klik om de stijl te bewerken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6712" y="1905000"/>
            <a:ext cx="8778240" cy="4960144"/>
          </a:xfrm>
        </p:spPr>
        <p:txBody>
          <a:bodyPr/>
          <a:lstStyle>
            <a:lvl1pPr eaLnBrk="1" latinLnBrk="0" hangingPunct="1">
              <a:buNone/>
              <a:defRPr kumimoji="0" lang="nl-NL" sz="3200"/>
            </a:lvl1pPr>
            <a:extLst/>
          </a:lstStyle>
          <a:p>
            <a:r>
              <a:rPr kumimoji="0" lang="nl-NL" smtClean="0"/>
              <a:t>Klik op het pictogram als u een afbeelding wilt toevoegen</a:t>
            </a:r>
            <a:endParaRPr kumimoji="0"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150144"/>
            <a:ext cx="6858000" cy="685800"/>
          </a:xfrm>
        </p:spPr>
        <p:txBody>
          <a:bodyPr/>
          <a:lstStyle>
            <a:lvl1pPr marL="27432" indent="0" eaLnBrk="1" latinLnBrk="0" hangingPunct="1">
              <a:spcBef>
                <a:spcPts val="0"/>
              </a:spcBef>
              <a:buNone/>
              <a:defRPr kumimoji="0" lang="nl-NL" sz="1400">
                <a:solidFill>
                  <a:srgbClr val="FFFFFF"/>
                </a:solidFill>
              </a:defRPr>
            </a:lvl1pPr>
            <a:lvl2pPr eaLnBrk="1" latinLnBrk="0" hangingPunct="1">
              <a:defRPr kumimoji="0" lang="nl-NL" sz="1200"/>
            </a:lvl2pPr>
            <a:lvl3pPr eaLnBrk="1" latinLnBrk="0" hangingPunct="1">
              <a:defRPr kumimoji="0" lang="nl-NL" sz="1000"/>
            </a:lvl3pPr>
            <a:lvl4pPr eaLnBrk="1" latinLnBrk="0" hangingPunct="1">
              <a:defRPr kumimoji="0" lang="nl-NL" sz="900"/>
            </a:lvl4pPr>
            <a:lvl5pPr eaLnBrk="1" latinLnBrk="0" hangingPunct="1">
              <a:defRPr kumimoji="0" lang="nl-NL" sz="9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</p:txBody>
      </p:sp>
      <p:grpSp>
        <p:nvGrpSpPr>
          <p:cNvPr id="14" name="Group 17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E20EC5-AC53-4169-941E-EDF10CD23748}" type="datetimeFigureOut">
              <a:rPr/>
              <a:pPr/>
              <a:t>30-6-2006</a:t>
            </a:fld>
            <a:endParaRPr kumimoji="0"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‹nr.›</a:t>
            </a:fld>
            <a:endParaRPr kumimoji="0"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nl-NL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nl-NL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nl-NL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nl-NL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nl-NL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nl-NL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nl-NL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nl-NL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nl-NL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pPr eaLnBrk="1" latinLnBrk="0" hangingPunct="1"/>
            <a:r>
              <a:rPr kumimoji="0" lang="nl-NL" smtClean="0"/>
              <a:t>Klik om de stijl te bewerken</a:t>
            </a:r>
            <a:endParaRPr kumimoji="0" lang="en-US" smtClean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lang="nl-NL" sz="1100">
                <a:solidFill>
                  <a:schemeClr val="tx2"/>
                </a:solidFill>
              </a:defRPr>
            </a:lvl1pPr>
            <a:extLst/>
          </a:lstStyle>
          <a:p>
            <a:fld id="{8D3816DF-213E-421B-92D3-C068DBB023D6}" type="datetimeFigureOut">
              <a:rPr kumimoji="0" lang="nl-NL">
                <a:solidFill>
                  <a:schemeClr val="tx2"/>
                </a:solidFill>
              </a:rPr>
              <a:pPr/>
              <a:t>20-5-2017</a:t>
            </a:fld>
            <a:endParaRPr kumimoji="0" lang="nl-NL" sz="110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lang="nl-NL" sz="11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nl-NL" sz="110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lang="nl-NL" sz="1200">
                <a:solidFill>
                  <a:schemeClr val="tx2"/>
                </a:solidFill>
              </a:defRPr>
            </a:lvl1pPr>
            <a:extLst/>
          </a:lstStyle>
          <a:p>
            <a:pPr algn="l"/>
            <a:fld id="{72AC53DF-4216-466D-99A7-94400E6C2A25}" type="slidenum">
              <a:rPr kumimoji="0" lang="nl-NL" sz="1200">
                <a:solidFill>
                  <a:schemeClr val="tx2"/>
                </a:solidFill>
              </a:rPr>
              <a:pPr algn="l"/>
              <a:t>‹nr.›</a:t>
            </a:fld>
            <a:endParaRPr kumimoji="0" lang="nl-NL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kumimoji="0" lang="nl-NL" sz="4000" kern="1200" spc="-150" baseline="0">
          <a:solidFill>
            <a:schemeClr val="tx2">
              <a:satMod val="200000"/>
            </a:schemeClr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SzPct val="95000"/>
        <a:buFont typeface="Wingdings"/>
        <a:buChar char=""/>
        <a:defRPr kumimoji="0" lang="nl-NL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lang="nl-NL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lang="nl-NL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lang="nl-NL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lang="nl-NL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lang="nl-NL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lang="nl-NL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lang="nl-NL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lang="nl-NL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nl-NL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nl-NL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nl-NL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nl-NL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nl-NL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nl-NL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nl-NL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nl-NL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nl-NL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2411760" y="3717032"/>
            <a:ext cx="4896544" cy="1033763"/>
          </a:xfrm>
        </p:spPr>
        <p:txBody>
          <a:bodyPr/>
          <a:lstStyle>
            <a:extLst/>
          </a:lstStyle>
          <a:p>
            <a:pPr algn="ctr"/>
            <a:r>
              <a:rPr lang="nl-BE" dirty="0" smtClean="0">
                <a:solidFill>
                  <a:schemeClr val="tx2"/>
                </a:solidFill>
              </a:rPr>
              <a:t/>
            </a:r>
            <a:br>
              <a:rPr lang="nl-BE" dirty="0" smtClean="0">
                <a:solidFill>
                  <a:schemeClr val="tx2"/>
                </a:solidFill>
              </a:rPr>
            </a:b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idx="1"/>
          </p:nvPr>
        </p:nvSpPr>
        <p:spPr>
          <a:xfrm>
            <a:off x="7199784" y="6497960"/>
            <a:ext cx="1944216" cy="360040"/>
          </a:xfrm>
        </p:spPr>
        <p:txBody>
          <a:bodyPr>
            <a:normAutofit fontScale="92500"/>
          </a:bodyPr>
          <a:lstStyle/>
          <a:p>
            <a:r>
              <a:rPr lang="nl-BE" sz="1000" dirty="0" smtClean="0"/>
              <a:t>© 2017 ON4BCB Walter </a:t>
            </a:r>
            <a:r>
              <a:rPr lang="nl-BE" sz="1000" dirty="0" err="1" smtClean="0"/>
              <a:t>Crauwels</a:t>
            </a:r>
            <a:endParaRPr lang="nl-BE" sz="1000" dirty="0"/>
          </a:p>
        </p:txBody>
      </p:sp>
      <p:pic>
        <p:nvPicPr>
          <p:cNvPr id="98306" name="Picture 2" descr="http://safaridx.com/web-sdr/www-sdr-banner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500166" y="2714620"/>
            <a:ext cx="6572296" cy="3696918"/>
          </a:xfrm>
          <a:prstGeom prst="rect">
            <a:avLst/>
          </a:prstGeom>
          <a:noFill/>
        </p:spPr>
      </p:pic>
      <p:sp>
        <p:nvSpPr>
          <p:cNvPr id="7" name="Rectangle 3"/>
          <p:cNvSpPr txBox="1">
            <a:spLocks/>
          </p:cNvSpPr>
          <p:nvPr/>
        </p:nvSpPr>
        <p:spPr>
          <a:xfrm>
            <a:off x="1428728" y="2643182"/>
            <a:ext cx="6336704" cy="1033763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extLst/>
          </a:lstStyle>
          <a:p>
            <a:pPr lvl="0" algn="ctr">
              <a:spcBef>
                <a:spcPct val="0"/>
              </a:spcBef>
            </a:pPr>
            <a:r>
              <a:rPr lang="en-US" sz="4000" dirty="0" smtClean="0"/>
              <a:t>OE5JFL Antenna controller </a:t>
            </a:r>
            <a:r>
              <a:rPr lang="en-US" sz="5400" dirty="0" smtClean="0"/>
              <a:t>DIY </a:t>
            </a:r>
            <a:r>
              <a:rPr lang="en-US" sz="2800" dirty="0" smtClean="0"/>
              <a:t>(ON4BCB) </a:t>
            </a:r>
            <a: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nl-NL" sz="4000" b="1" i="0" u="none" strike="noStrike" kern="1200" cap="all" spc="-150" normalizeH="0" baseline="0" noProof="0" dirty="0">
              <a:ln/>
              <a:solidFill>
                <a:schemeClr val="tx1"/>
              </a:solidFill>
              <a:effectLst>
                <a:reflection blurRad="12700" stA="50000" endPos="50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2411760" y="3717032"/>
            <a:ext cx="4896544" cy="1033763"/>
          </a:xfrm>
        </p:spPr>
        <p:txBody>
          <a:bodyPr/>
          <a:lstStyle>
            <a:extLst/>
          </a:lstStyle>
          <a:p>
            <a:pPr algn="ctr"/>
            <a:r>
              <a:rPr lang="nl-BE" dirty="0" smtClean="0">
                <a:solidFill>
                  <a:schemeClr val="tx2"/>
                </a:solidFill>
              </a:rPr>
              <a:t/>
            </a:r>
            <a:br>
              <a:rPr lang="nl-BE" dirty="0" smtClean="0">
                <a:solidFill>
                  <a:schemeClr val="tx2"/>
                </a:solidFill>
              </a:rPr>
            </a:br>
            <a:endParaRPr lang="nl-NL" dirty="0"/>
          </a:p>
        </p:txBody>
      </p:sp>
      <p:sp>
        <p:nvSpPr>
          <p:cNvPr id="7" name="Rectangle 3"/>
          <p:cNvSpPr txBox="1">
            <a:spLocks/>
          </p:cNvSpPr>
          <p:nvPr/>
        </p:nvSpPr>
        <p:spPr>
          <a:xfrm>
            <a:off x="1571604" y="1071546"/>
            <a:ext cx="6336704" cy="1033763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4000" b="1" cap="all" spc="-150" smtClean="0">
                <a:ln/>
                <a:effectLst>
                  <a:reflection blurRad="12700" stA="50000" endPos="50000" dir="5400000" sy="-100000" rotWithShape="0"/>
                </a:effectLst>
                <a:latin typeface="+mj-lt"/>
                <a:ea typeface="+mj-ea"/>
                <a:cs typeface="+mj-cs"/>
              </a:rPr>
              <a:t>OE5JFL DIY </a:t>
            </a:r>
            <a:r>
              <a:rPr sz="2000" b="1" cap="all" spc="-150" smtClean="0">
                <a:ln/>
                <a:effectLst>
                  <a:reflection blurRad="12700" stA="50000" endPos="50000" dir="5400000" sy="-100000" rotWithShape="0"/>
                </a:effectLst>
                <a:latin typeface="+mj-lt"/>
                <a:ea typeface="+mj-ea"/>
                <a:cs typeface="+mj-cs"/>
              </a:rPr>
              <a:t>ON4BCB</a:t>
            </a:r>
            <a:r>
              <a:rPr sz="4000" b="1" cap="all" spc="-150" smtClean="0">
                <a:ln/>
                <a:effectLst>
                  <a:reflection blurRad="12700" stA="50000" endPos="50000" dir="5400000" sy="-100000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nl-NL" sz="4000" b="1" i="0" u="none" strike="noStrike" kern="1200" cap="all" spc="-150" normalizeH="0" baseline="0" noProof="0" dirty="0">
              <a:ln/>
              <a:solidFill>
                <a:schemeClr val="tx1"/>
              </a:solidFill>
              <a:effectLst>
                <a:reflection blurRad="12700" stA="50000" endPos="50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142976" y="1214422"/>
            <a:ext cx="741682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BE" sz="2400" dirty="0" smtClean="0"/>
              <a:t> A single </a:t>
            </a:r>
            <a:r>
              <a:rPr lang="nl-BE" sz="2400" dirty="0" err="1" smtClean="0"/>
              <a:t>layer</a:t>
            </a:r>
            <a:r>
              <a:rPr lang="nl-BE" sz="2400" dirty="0" smtClean="0"/>
              <a:t> PCB (</a:t>
            </a:r>
            <a:r>
              <a:rPr lang="nl-BE" sz="2400" dirty="0" err="1" smtClean="0"/>
              <a:t>large</a:t>
            </a:r>
            <a:r>
              <a:rPr lang="nl-BE" sz="2400" dirty="0" smtClean="0"/>
              <a:t> tracks + </a:t>
            </a:r>
            <a:r>
              <a:rPr lang="nl-BE" sz="2400" dirty="0" err="1" smtClean="0"/>
              <a:t>wire</a:t>
            </a:r>
            <a:r>
              <a:rPr lang="nl-BE" sz="2400" dirty="0" smtClean="0"/>
              <a:t> jumpers) =&gt; DIY </a:t>
            </a:r>
          </a:p>
          <a:p>
            <a:pPr>
              <a:buFont typeface="Arial" pitchFamily="34" charset="0"/>
              <a:buChar char="•"/>
            </a:pPr>
            <a:endParaRPr lang="nl-BE" sz="2400" dirty="0" smtClean="0"/>
          </a:p>
          <a:p>
            <a:pPr>
              <a:buFont typeface="Arial" pitchFamily="34" charset="0"/>
              <a:buChar char="•"/>
            </a:pPr>
            <a:r>
              <a:rPr lang="nl-BE" sz="2400" dirty="0" smtClean="0"/>
              <a:t> </a:t>
            </a:r>
            <a:r>
              <a:rPr lang="nl-BE" sz="2400" dirty="0" err="1" smtClean="0"/>
              <a:t>External</a:t>
            </a:r>
            <a:r>
              <a:rPr lang="nl-BE" sz="2400" dirty="0" smtClean="0"/>
              <a:t> </a:t>
            </a:r>
            <a:r>
              <a:rPr lang="nl-BE" sz="2400" dirty="0" err="1" smtClean="0"/>
              <a:t>H-bridges</a:t>
            </a:r>
            <a:r>
              <a:rPr lang="nl-BE" sz="2400" dirty="0" smtClean="0"/>
              <a:t> (high power, low </a:t>
            </a:r>
            <a:r>
              <a:rPr lang="nl-BE" sz="2400" dirty="0" err="1" smtClean="0"/>
              <a:t>cost</a:t>
            </a:r>
            <a:r>
              <a:rPr lang="nl-BE" sz="2400" dirty="0" smtClean="0"/>
              <a:t>)</a:t>
            </a:r>
          </a:p>
          <a:p>
            <a:pPr>
              <a:buFont typeface="Arial" pitchFamily="34" charset="0"/>
              <a:buChar char="•"/>
            </a:pPr>
            <a:endParaRPr lang="nl-BE" sz="2400" dirty="0" smtClean="0"/>
          </a:p>
          <a:p>
            <a:pPr>
              <a:buFont typeface="Arial" pitchFamily="34" charset="0"/>
              <a:buChar char="•"/>
            </a:pPr>
            <a:r>
              <a:rPr lang="nl-BE" sz="2400" dirty="0" smtClean="0"/>
              <a:t> USB =&gt; to </a:t>
            </a:r>
            <a:r>
              <a:rPr lang="nl-BE" sz="2400" dirty="0" err="1" smtClean="0"/>
              <a:t>serial</a:t>
            </a:r>
            <a:r>
              <a:rPr lang="nl-BE" sz="2400" dirty="0" smtClean="0"/>
              <a:t> </a:t>
            </a:r>
            <a:r>
              <a:rPr lang="nl-BE" sz="2400" dirty="0" err="1" smtClean="0"/>
              <a:t>converter</a:t>
            </a:r>
            <a:endParaRPr lang="nl-BE" sz="2400" dirty="0" smtClean="0"/>
          </a:p>
          <a:p>
            <a:pPr>
              <a:buFont typeface="Arial" pitchFamily="34" charset="0"/>
              <a:buChar char="•"/>
            </a:pPr>
            <a:endParaRPr lang="nl-BE" sz="2400" dirty="0" smtClean="0"/>
          </a:p>
          <a:p>
            <a:pPr>
              <a:buFont typeface="Arial" pitchFamily="34" charset="0"/>
              <a:buChar char="•"/>
            </a:pPr>
            <a:r>
              <a:rPr lang="nl-BE" sz="2400" dirty="0" smtClean="0"/>
              <a:t> PCB </a:t>
            </a:r>
            <a:r>
              <a:rPr lang="nl-BE" sz="2400" dirty="0" err="1" smtClean="0"/>
              <a:t>headers</a:t>
            </a:r>
            <a:r>
              <a:rPr lang="nl-BE" sz="2400" dirty="0" smtClean="0"/>
              <a:t> </a:t>
            </a:r>
            <a:r>
              <a:rPr lang="nl-BE" sz="2400" dirty="0" err="1" smtClean="0"/>
              <a:t>for</a:t>
            </a:r>
            <a:r>
              <a:rPr lang="nl-BE" sz="2400" dirty="0" smtClean="0"/>
              <a:t> </a:t>
            </a:r>
            <a:r>
              <a:rPr lang="nl-BE" sz="2400" dirty="0" err="1" smtClean="0"/>
              <a:t>external</a:t>
            </a:r>
            <a:r>
              <a:rPr lang="nl-BE" sz="2400" dirty="0" smtClean="0"/>
              <a:t> buttons and </a:t>
            </a:r>
            <a:r>
              <a:rPr lang="nl-BE" sz="2400" dirty="0" err="1" smtClean="0"/>
              <a:t>leds</a:t>
            </a:r>
            <a:endParaRPr lang="nl-BE" sz="2400" dirty="0" smtClean="0"/>
          </a:p>
          <a:p>
            <a:pPr>
              <a:buFont typeface="Arial" pitchFamily="34" charset="0"/>
              <a:buChar char="•"/>
            </a:pPr>
            <a:endParaRPr lang="nl-BE" sz="2400" dirty="0" smtClean="0"/>
          </a:p>
          <a:p>
            <a:pPr>
              <a:buFont typeface="Arial" pitchFamily="34" charset="0"/>
              <a:buChar char="•"/>
            </a:pPr>
            <a:r>
              <a:rPr lang="nl-BE" sz="2400" dirty="0" smtClean="0"/>
              <a:t> All </a:t>
            </a:r>
            <a:r>
              <a:rPr lang="nl-BE" sz="2400" dirty="0" err="1" smtClean="0"/>
              <a:t>new</a:t>
            </a:r>
            <a:r>
              <a:rPr lang="nl-BE" sz="2400" dirty="0" smtClean="0"/>
              <a:t> features present </a:t>
            </a:r>
            <a:r>
              <a:rPr lang="nl-BE" sz="2400" dirty="0" err="1" smtClean="0"/>
              <a:t>on</a:t>
            </a:r>
            <a:r>
              <a:rPr lang="nl-BE" sz="2400" dirty="0" smtClean="0"/>
              <a:t> PCB </a:t>
            </a:r>
            <a:r>
              <a:rPr lang="nl-BE" sz="2400" dirty="0" err="1" smtClean="0"/>
              <a:t>headers</a:t>
            </a:r>
            <a:endParaRPr lang="nl-BE" sz="2400" dirty="0" smtClean="0"/>
          </a:p>
          <a:p>
            <a:pPr>
              <a:buFont typeface="Arial" pitchFamily="34" charset="0"/>
              <a:buChar char="•"/>
            </a:pPr>
            <a:endParaRPr lang="nl-BE" sz="2400" dirty="0" smtClean="0"/>
          </a:p>
          <a:p>
            <a:pPr>
              <a:buFont typeface="Arial" pitchFamily="34" charset="0"/>
              <a:buChar char="•"/>
            </a:pPr>
            <a:r>
              <a:rPr lang="nl-BE" sz="2400" dirty="0" smtClean="0"/>
              <a:t> </a:t>
            </a:r>
            <a:r>
              <a:rPr lang="nl-BE" sz="2400" dirty="0" err="1" smtClean="0"/>
              <a:t>Almost</a:t>
            </a:r>
            <a:r>
              <a:rPr lang="nl-BE" sz="2400" dirty="0" smtClean="0"/>
              <a:t> all </a:t>
            </a:r>
            <a:r>
              <a:rPr lang="nl-BE" sz="2400" dirty="0" err="1" smtClean="0"/>
              <a:t>components</a:t>
            </a:r>
            <a:r>
              <a:rPr lang="nl-BE" sz="2400" dirty="0" smtClean="0"/>
              <a:t> </a:t>
            </a:r>
            <a:r>
              <a:rPr lang="nl-BE" sz="2400" dirty="0" err="1" smtClean="0"/>
              <a:t>thruehole</a:t>
            </a:r>
            <a:r>
              <a:rPr lang="nl-BE" sz="2400" dirty="0" smtClean="0"/>
              <a:t> &amp; DIL</a:t>
            </a:r>
          </a:p>
          <a:p>
            <a:pPr>
              <a:buFont typeface="Arial" pitchFamily="34" charset="0"/>
              <a:buChar char="•"/>
            </a:pPr>
            <a:endParaRPr lang="nl-BE" sz="2400" dirty="0" smtClean="0"/>
          </a:p>
          <a:p>
            <a:endParaRPr lang="nl-BE" sz="2400" dirty="0" smtClean="0"/>
          </a:p>
          <a:p>
            <a:endParaRPr lang="nl-BE" sz="2400" dirty="0" smtClean="0"/>
          </a:p>
        </p:txBody>
      </p:sp>
      <p:sp>
        <p:nvSpPr>
          <p:cNvPr id="10" name="Tijdelijke aanduiding voor tekst 10"/>
          <p:cNvSpPr txBox="1">
            <a:spLocks/>
          </p:cNvSpPr>
          <p:nvPr/>
        </p:nvSpPr>
        <p:spPr>
          <a:xfrm>
            <a:off x="7199784" y="6497960"/>
            <a:ext cx="1944216" cy="360040"/>
          </a:xfrm>
          <a:prstGeom prst="rect">
            <a:avLst/>
          </a:prstGeom>
        </p:spPr>
        <p:txBody>
          <a:bodyPr vert="horz" anchor="t">
            <a:normAutofit fontScale="92500"/>
          </a:bodyPr>
          <a:lstStyle/>
          <a:p>
            <a:pPr marL="374904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95000"/>
              <a:buFont typeface="Wingdings"/>
              <a:buNone/>
              <a:tabLst/>
              <a:defRPr/>
            </a:pPr>
            <a:r>
              <a:rPr kumimoji="0" lang="nl-B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2017 ON4BCB Walter Crauwels</a:t>
            </a:r>
            <a:endParaRPr kumimoji="0" lang="nl-BE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2411760" y="3717032"/>
            <a:ext cx="4896544" cy="1033763"/>
          </a:xfrm>
        </p:spPr>
        <p:txBody>
          <a:bodyPr/>
          <a:lstStyle>
            <a:extLst/>
          </a:lstStyle>
          <a:p>
            <a:pPr algn="ctr"/>
            <a:r>
              <a:rPr lang="nl-BE" dirty="0" smtClean="0">
                <a:solidFill>
                  <a:schemeClr val="tx2"/>
                </a:solidFill>
              </a:rPr>
              <a:t/>
            </a:r>
            <a:br>
              <a:rPr lang="nl-BE" dirty="0" smtClean="0">
                <a:solidFill>
                  <a:schemeClr val="tx2"/>
                </a:solidFill>
              </a:rPr>
            </a:br>
            <a:endParaRPr lang="nl-NL" dirty="0"/>
          </a:p>
        </p:txBody>
      </p:sp>
      <p:sp>
        <p:nvSpPr>
          <p:cNvPr id="7" name="Rectangle 3"/>
          <p:cNvSpPr txBox="1">
            <a:spLocks/>
          </p:cNvSpPr>
          <p:nvPr/>
        </p:nvSpPr>
        <p:spPr>
          <a:xfrm>
            <a:off x="1571604" y="1071546"/>
            <a:ext cx="6336704" cy="1033763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4000" b="1" cap="all" spc="-150" smtClean="0">
                <a:ln/>
                <a:effectLst>
                  <a:reflection blurRad="12700" stA="50000" endPos="50000" dir="5400000" sy="-100000" rotWithShape="0"/>
                </a:effectLst>
                <a:latin typeface="+mj-lt"/>
                <a:ea typeface="+mj-ea"/>
                <a:cs typeface="+mj-cs"/>
              </a:rPr>
              <a:t>OE5JFL DIY </a:t>
            </a:r>
            <a:r>
              <a:rPr sz="2000" b="1" cap="all" spc="-150" smtClean="0">
                <a:ln/>
                <a:effectLst>
                  <a:reflection blurRad="12700" stA="50000" endPos="50000" dir="5400000" sy="-100000" rotWithShape="0"/>
                </a:effectLst>
                <a:latin typeface="+mj-lt"/>
                <a:ea typeface="+mj-ea"/>
                <a:cs typeface="+mj-cs"/>
              </a:rPr>
              <a:t>ON4BCB</a:t>
            </a:r>
            <a:r>
              <a:rPr sz="4000" b="1" cap="all" spc="-150" smtClean="0">
                <a:ln/>
                <a:effectLst>
                  <a:reflection blurRad="12700" stA="50000" endPos="50000" dir="5400000" sy="-100000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nl-NL" sz="4000" b="1" i="0" u="none" strike="noStrike" kern="1200" cap="all" spc="-150" normalizeH="0" baseline="0" noProof="0" dirty="0">
              <a:ln/>
              <a:solidFill>
                <a:schemeClr val="tx1"/>
              </a:solidFill>
              <a:effectLst>
                <a:reflection blurRad="12700" stA="50000" endPos="50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142976" y="1214422"/>
            <a:ext cx="74168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BE" sz="2400" dirty="0" smtClean="0"/>
              <a:t> </a:t>
            </a:r>
            <a:r>
              <a:rPr lang="nl-BE" sz="2400" dirty="0" err="1" smtClean="0"/>
              <a:t>Megatron</a:t>
            </a:r>
            <a:r>
              <a:rPr lang="nl-BE" sz="2400" dirty="0" smtClean="0"/>
              <a:t> </a:t>
            </a:r>
            <a:r>
              <a:rPr lang="nl-BE" sz="2400" dirty="0" err="1" smtClean="0"/>
              <a:t>encoders</a:t>
            </a:r>
            <a:r>
              <a:rPr lang="nl-BE" sz="2400" dirty="0" smtClean="0"/>
              <a:t> via a PCB </a:t>
            </a:r>
            <a:r>
              <a:rPr lang="nl-BE" sz="2400" dirty="0" err="1" smtClean="0"/>
              <a:t>header</a:t>
            </a:r>
            <a:r>
              <a:rPr lang="nl-BE" sz="2400" dirty="0" smtClean="0"/>
              <a:t> (</a:t>
            </a:r>
            <a:r>
              <a:rPr lang="nl-BE" sz="2400" dirty="0" err="1" smtClean="0"/>
              <a:t>use</a:t>
            </a:r>
            <a:r>
              <a:rPr lang="nl-BE" sz="2400" dirty="0" smtClean="0"/>
              <a:t> </a:t>
            </a:r>
            <a:r>
              <a:rPr lang="nl-BE" sz="2400" dirty="0" err="1" smtClean="0"/>
              <a:t>own</a:t>
            </a:r>
            <a:r>
              <a:rPr lang="nl-BE" sz="2400" dirty="0" smtClean="0"/>
              <a:t> 		</a:t>
            </a:r>
            <a:r>
              <a:rPr lang="nl-BE" sz="2400" dirty="0" err="1" smtClean="0"/>
              <a:t>connectors</a:t>
            </a:r>
            <a:r>
              <a:rPr lang="nl-BE" sz="2400" dirty="0" smtClean="0"/>
              <a:t>)</a:t>
            </a:r>
          </a:p>
          <a:p>
            <a:endParaRPr lang="nl-BE" sz="2400" dirty="0" smtClean="0"/>
          </a:p>
          <a:p>
            <a:pPr>
              <a:buFont typeface="Arial" pitchFamily="34" charset="0"/>
              <a:buChar char="•"/>
            </a:pPr>
            <a:r>
              <a:rPr lang="nl-BE" sz="2400" dirty="0" smtClean="0"/>
              <a:t> </a:t>
            </a:r>
            <a:r>
              <a:rPr lang="nl-BE" sz="2400" dirty="0" err="1" smtClean="0"/>
              <a:t>US-digital</a:t>
            </a:r>
            <a:r>
              <a:rPr lang="nl-BE" sz="2400" dirty="0" smtClean="0"/>
              <a:t> via </a:t>
            </a:r>
            <a:r>
              <a:rPr lang="nl-BE" sz="2400" dirty="0" err="1" smtClean="0"/>
              <a:t>external</a:t>
            </a:r>
            <a:r>
              <a:rPr lang="nl-BE" sz="2400" dirty="0" smtClean="0"/>
              <a:t> interface OE5JFL compatible 	RJ45</a:t>
            </a:r>
          </a:p>
          <a:p>
            <a:pPr>
              <a:buFont typeface="Arial" pitchFamily="34" charset="0"/>
              <a:buChar char="•"/>
            </a:pPr>
            <a:endParaRPr lang="nl-BE" sz="2400" dirty="0" smtClean="0"/>
          </a:p>
          <a:p>
            <a:pPr>
              <a:buFont typeface="Arial" pitchFamily="34" charset="0"/>
              <a:buChar char="•"/>
            </a:pPr>
            <a:r>
              <a:rPr lang="nl-BE" sz="2400" dirty="0" smtClean="0"/>
              <a:t> IC </a:t>
            </a:r>
            <a:r>
              <a:rPr lang="nl-BE" sz="2400" dirty="0" err="1" smtClean="0"/>
              <a:t>buffered</a:t>
            </a:r>
            <a:r>
              <a:rPr lang="nl-BE" sz="2400" dirty="0" smtClean="0"/>
              <a:t> </a:t>
            </a:r>
            <a:r>
              <a:rPr lang="nl-BE" sz="2400" dirty="0" err="1" smtClean="0"/>
              <a:t>inputs</a:t>
            </a:r>
            <a:r>
              <a:rPr lang="nl-BE" sz="2400" dirty="0" smtClean="0"/>
              <a:t> and </a:t>
            </a:r>
            <a:r>
              <a:rPr lang="nl-BE" sz="2400" dirty="0" err="1" smtClean="0"/>
              <a:t>outputs</a:t>
            </a:r>
            <a:r>
              <a:rPr lang="nl-BE" sz="2400" dirty="0" smtClean="0"/>
              <a:t> (</a:t>
            </a:r>
            <a:r>
              <a:rPr lang="nl-BE" sz="2400" dirty="0" err="1" smtClean="0"/>
              <a:t>encoders</a:t>
            </a:r>
            <a:r>
              <a:rPr lang="nl-BE" sz="2400" dirty="0" smtClean="0"/>
              <a:t> &amp; </a:t>
            </a:r>
            <a:r>
              <a:rPr lang="nl-BE" sz="2400" dirty="0" err="1" smtClean="0"/>
              <a:t>H-bridges</a:t>
            </a:r>
            <a:r>
              <a:rPr lang="nl-BE" sz="2400" dirty="0" smtClean="0"/>
              <a:t>)</a:t>
            </a:r>
          </a:p>
          <a:p>
            <a:pPr>
              <a:buFont typeface="Arial" pitchFamily="34" charset="0"/>
              <a:buChar char="•"/>
            </a:pPr>
            <a:endParaRPr lang="nl-BE" sz="2400" dirty="0" smtClean="0"/>
          </a:p>
          <a:p>
            <a:pPr>
              <a:buFont typeface="Arial" pitchFamily="34" charset="0"/>
              <a:buChar char="•"/>
            </a:pPr>
            <a:r>
              <a:rPr lang="nl-BE" sz="2400" dirty="0" smtClean="0"/>
              <a:t> LCD via PCB </a:t>
            </a:r>
            <a:r>
              <a:rPr lang="nl-BE" sz="2400" dirty="0" err="1" smtClean="0"/>
              <a:t>header</a:t>
            </a:r>
            <a:r>
              <a:rPr lang="nl-BE" sz="2400" dirty="0" smtClean="0"/>
              <a:t> (</a:t>
            </a:r>
            <a:r>
              <a:rPr lang="nl-BE" sz="2400" dirty="0" err="1" smtClean="0"/>
              <a:t>large</a:t>
            </a:r>
            <a:r>
              <a:rPr lang="nl-BE" sz="2400" dirty="0" smtClean="0"/>
              <a:t> LCD </a:t>
            </a:r>
            <a:r>
              <a:rPr lang="nl-BE" sz="2400" dirty="0" err="1" smtClean="0"/>
              <a:t>possible</a:t>
            </a:r>
            <a:r>
              <a:rPr lang="nl-BE" sz="2400" dirty="0" smtClean="0"/>
              <a:t> 4x20)</a:t>
            </a:r>
          </a:p>
          <a:p>
            <a:pPr>
              <a:buFont typeface="Arial" pitchFamily="34" charset="0"/>
              <a:buChar char="•"/>
            </a:pPr>
            <a:endParaRPr lang="nl-BE" sz="2400" dirty="0" smtClean="0"/>
          </a:p>
          <a:p>
            <a:endParaRPr lang="nl-BE" sz="2400" dirty="0" smtClean="0"/>
          </a:p>
          <a:p>
            <a:endParaRPr lang="nl-BE" sz="2400" dirty="0" smtClean="0"/>
          </a:p>
        </p:txBody>
      </p:sp>
      <p:sp>
        <p:nvSpPr>
          <p:cNvPr id="10" name="Tijdelijke aanduiding voor tekst 10"/>
          <p:cNvSpPr txBox="1">
            <a:spLocks/>
          </p:cNvSpPr>
          <p:nvPr/>
        </p:nvSpPr>
        <p:spPr>
          <a:xfrm>
            <a:off x="7199784" y="6497960"/>
            <a:ext cx="1944216" cy="360040"/>
          </a:xfrm>
          <a:prstGeom prst="rect">
            <a:avLst/>
          </a:prstGeom>
        </p:spPr>
        <p:txBody>
          <a:bodyPr vert="horz" anchor="t">
            <a:normAutofit fontScale="92500"/>
          </a:bodyPr>
          <a:lstStyle/>
          <a:p>
            <a:pPr marL="374904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95000"/>
              <a:buFont typeface="Wingdings"/>
              <a:buNone/>
              <a:tabLst/>
              <a:defRPr/>
            </a:pPr>
            <a:r>
              <a:rPr kumimoji="0" lang="nl-B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2017 ON4BCB Walter Crauwels</a:t>
            </a:r>
            <a:endParaRPr kumimoji="0" lang="nl-BE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2411760" y="3717032"/>
            <a:ext cx="4896544" cy="1033763"/>
          </a:xfrm>
        </p:spPr>
        <p:txBody>
          <a:bodyPr/>
          <a:lstStyle>
            <a:extLst/>
          </a:lstStyle>
          <a:p>
            <a:pPr algn="ctr"/>
            <a:r>
              <a:rPr lang="nl-BE" dirty="0" smtClean="0">
                <a:solidFill>
                  <a:schemeClr val="tx2"/>
                </a:solidFill>
              </a:rPr>
              <a:t/>
            </a:r>
            <a:br>
              <a:rPr lang="nl-BE" dirty="0" smtClean="0">
                <a:solidFill>
                  <a:schemeClr val="tx2"/>
                </a:solidFill>
              </a:rPr>
            </a:b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idx="1"/>
          </p:nvPr>
        </p:nvSpPr>
        <p:spPr>
          <a:xfrm>
            <a:off x="7199784" y="6497960"/>
            <a:ext cx="1944216" cy="360040"/>
          </a:xfrm>
        </p:spPr>
        <p:txBody>
          <a:bodyPr>
            <a:normAutofit fontScale="92500"/>
          </a:bodyPr>
          <a:lstStyle/>
          <a:p>
            <a:r>
              <a:rPr lang="nl-BE" sz="1000" dirty="0" smtClean="0"/>
              <a:t>© 2017 ON4BCB Walter </a:t>
            </a:r>
            <a:r>
              <a:rPr lang="nl-BE" sz="1000" dirty="0" err="1" smtClean="0"/>
              <a:t>Crauwels</a:t>
            </a:r>
            <a:endParaRPr lang="nl-BE" sz="1000" dirty="0"/>
          </a:p>
        </p:txBody>
      </p:sp>
      <p:sp>
        <p:nvSpPr>
          <p:cNvPr id="7" name="Rectangle 3"/>
          <p:cNvSpPr txBox="1">
            <a:spLocks/>
          </p:cNvSpPr>
          <p:nvPr/>
        </p:nvSpPr>
        <p:spPr>
          <a:xfrm>
            <a:off x="1357290" y="1500174"/>
            <a:ext cx="6336704" cy="1033763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extLst/>
          </a:lstStyle>
          <a:p>
            <a:pPr lvl="0" algn="ctr">
              <a:spcBef>
                <a:spcPct val="0"/>
              </a:spcBef>
            </a:pPr>
            <a:r>
              <a:rPr lang="en-US" sz="4000" dirty="0" smtClean="0"/>
              <a:t>PCB layout</a:t>
            </a:r>
            <a: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nl-NL" sz="4000" b="1" i="0" u="none" strike="noStrike" kern="1200" cap="all" spc="-150" normalizeH="0" baseline="0" noProof="0" dirty="0">
              <a:ln/>
              <a:solidFill>
                <a:schemeClr val="tx1"/>
              </a:solidFill>
              <a:effectLst>
                <a:reflection blurRad="12700" stA="50000" endPos="50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Afbeelding 7" descr="sch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1500174"/>
            <a:ext cx="4643470" cy="46495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2411760" y="3717032"/>
            <a:ext cx="4896544" cy="1033763"/>
          </a:xfrm>
        </p:spPr>
        <p:txBody>
          <a:bodyPr/>
          <a:lstStyle>
            <a:extLst/>
          </a:lstStyle>
          <a:p>
            <a:pPr algn="ctr"/>
            <a:r>
              <a:rPr lang="nl-BE" dirty="0" smtClean="0">
                <a:solidFill>
                  <a:schemeClr val="tx2"/>
                </a:solidFill>
              </a:rPr>
              <a:t/>
            </a:r>
            <a:br>
              <a:rPr lang="nl-BE" dirty="0" smtClean="0">
                <a:solidFill>
                  <a:schemeClr val="tx2"/>
                </a:solidFill>
              </a:rPr>
            </a:b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idx="1"/>
          </p:nvPr>
        </p:nvSpPr>
        <p:spPr>
          <a:xfrm>
            <a:off x="7199784" y="6497960"/>
            <a:ext cx="1944216" cy="360040"/>
          </a:xfrm>
        </p:spPr>
        <p:txBody>
          <a:bodyPr>
            <a:normAutofit fontScale="92500"/>
          </a:bodyPr>
          <a:lstStyle/>
          <a:p>
            <a:r>
              <a:rPr lang="nl-BE" sz="1000" dirty="0" smtClean="0"/>
              <a:t>© 2017 ON4BCB Walter </a:t>
            </a:r>
            <a:r>
              <a:rPr lang="nl-BE" sz="1000" dirty="0" err="1" smtClean="0"/>
              <a:t>Crauwels</a:t>
            </a:r>
            <a:endParaRPr lang="nl-BE" sz="1000" dirty="0"/>
          </a:p>
        </p:txBody>
      </p:sp>
      <p:sp>
        <p:nvSpPr>
          <p:cNvPr id="7" name="Rectangle 3"/>
          <p:cNvSpPr txBox="1">
            <a:spLocks/>
          </p:cNvSpPr>
          <p:nvPr/>
        </p:nvSpPr>
        <p:spPr>
          <a:xfrm>
            <a:off x="1357290" y="1500174"/>
            <a:ext cx="6336704" cy="1033763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extLst/>
          </a:lstStyle>
          <a:p>
            <a:pPr lvl="0" algn="ctr">
              <a:spcBef>
                <a:spcPct val="0"/>
              </a:spcBef>
            </a:pPr>
            <a:r>
              <a:rPr lang="en-US" sz="4000" dirty="0" smtClean="0"/>
              <a:t>PCB layout</a:t>
            </a:r>
            <a: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nl-NL" sz="4000" b="1" i="0" u="none" strike="noStrike" kern="1200" cap="all" spc="-150" normalizeH="0" baseline="0" noProof="0" dirty="0">
              <a:ln/>
              <a:solidFill>
                <a:schemeClr val="tx1"/>
              </a:solidFill>
              <a:effectLst>
                <a:reflection blurRad="12700" stA="50000" endPos="50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Afbeelding 7" descr="sch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1500259"/>
            <a:ext cx="4643470" cy="4649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2411760" y="3717032"/>
            <a:ext cx="4896544" cy="1033763"/>
          </a:xfrm>
        </p:spPr>
        <p:txBody>
          <a:bodyPr/>
          <a:lstStyle>
            <a:extLst/>
          </a:lstStyle>
          <a:p>
            <a:pPr algn="ctr"/>
            <a:r>
              <a:rPr lang="nl-BE" dirty="0" smtClean="0">
                <a:solidFill>
                  <a:schemeClr val="tx2"/>
                </a:solidFill>
              </a:rPr>
              <a:t/>
            </a:r>
            <a:br>
              <a:rPr lang="nl-BE" dirty="0" smtClean="0">
                <a:solidFill>
                  <a:schemeClr val="tx2"/>
                </a:solidFill>
              </a:rPr>
            </a:b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idx="1"/>
          </p:nvPr>
        </p:nvSpPr>
        <p:spPr>
          <a:xfrm>
            <a:off x="7199784" y="6497960"/>
            <a:ext cx="1944216" cy="360040"/>
          </a:xfrm>
        </p:spPr>
        <p:txBody>
          <a:bodyPr>
            <a:normAutofit fontScale="92500"/>
          </a:bodyPr>
          <a:lstStyle/>
          <a:p>
            <a:r>
              <a:rPr lang="nl-BE" sz="1000" dirty="0" smtClean="0"/>
              <a:t>© 2017 ON4BCB Walter </a:t>
            </a:r>
            <a:r>
              <a:rPr lang="nl-BE" sz="1000" dirty="0" err="1" smtClean="0"/>
              <a:t>Crauwels</a:t>
            </a:r>
            <a:endParaRPr lang="nl-BE" sz="1000" dirty="0"/>
          </a:p>
        </p:txBody>
      </p:sp>
      <p:sp>
        <p:nvSpPr>
          <p:cNvPr id="7" name="Rectangle 3"/>
          <p:cNvSpPr txBox="1">
            <a:spLocks/>
          </p:cNvSpPr>
          <p:nvPr/>
        </p:nvSpPr>
        <p:spPr>
          <a:xfrm>
            <a:off x="1357290" y="1500174"/>
            <a:ext cx="6336704" cy="1033763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extLst/>
          </a:lstStyle>
          <a:p>
            <a:pPr lvl="0" algn="ctr">
              <a:spcBef>
                <a:spcPct val="0"/>
              </a:spcBef>
            </a:pPr>
            <a:r>
              <a:rPr lang="en-US" sz="4000" dirty="0" smtClean="0"/>
              <a:t>PCB layout</a:t>
            </a:r>
            <a: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nl-NL" sz="4000" b="1" i="0" u="none" strike="noStrike" kern="1200" cap="all" spc="-150" normalizeH="0" baseline="0" noProof="0" dirty="0">
              <a:ln/>
              <a:solidFill>
                <a:schemeClr val="tx1"/>
              </a:solidFill>
              <a:effectLst>
                <a:reflection blurRad="12700" stA="50000" endPos="50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Afbeelding 7" descr="sch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1785926"/>
            <a:ext cx="7072362" cy="39782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2411760" y="3717032"/>
            <a:ext cx="4896544" cy="1033763"/>
          </a:xfrm>
        </p:spPr>
        <p:txBody>
          <a:bodyPr/>
          <a:lstStyle>
            <a:extLst/>
          </a:lstStyle>
          <a:p>
            <a:pPr algn="ctr"/>
            <a:r>
              <a:rPr lang="nl-BE" dirty="0" smtClean="0">
                <a:solidFill>
                  <a:schemeClr val="tx2"/>
                </a:solidFill>
              </a:rPr>
              <a:t/>
            </a:r>
            <a:br>
              <a:rPr lang="nl-BE" dirty="0" smtClean="0">
                <a:solidFill>
                  <a:schemeClr val="tx2"/>
                </a:solidFill>
              </a:rPr>
            </a:b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idx="1"/>
          </p:nvPr>
        </p:nvSpPr>
        <p:spPr>
          <a:xfrm>
            <a:off x="7199784" y="6497960"/>
            <a:ext cx="1944216" cy="360040"/>
          </a:xfrm>
        </p:spPr>
        <p:txBody>
          <a:bodyPr>
            <a:normAutofit fontScale="92500"/>
          </a:bodyPr>
          <a:lstStyle/>
          <a:p>
            <a:r>
              <a:rPr lang="nl-BE" sz="1000" dirty="0" smtClean="0"/>
              <a:t>© 2017 ON4BCB Walter </a:t>
            </a:r>
            <a:r>
              <a:rPr lang="nl-BE" sz="1000" dirty="0" err="1" smtClean="0"/>
              <a:t>Crauwels</a:t>
            </a:r>
            <a:endParaRPr lang="nl-BE" sz="1000" dirty="0"/>
          </a:p>
        </p:txBody>
      </p:sp>
      <p:sp>
        <p:nvSpPr>
          <p:cNvPr id="7" name="Rectangle 3"/>
          <p:cNvSpPr txBox="1">
            <a:spLocks/>
          </p:cNvSpPr>
          <p:nvPr/>
        </p:nvSpPr>
        <p:spPr>
          <a:xfrm>
            <a:off x="1357290" y="1500174"/>
            <a:ext cx="6336704" cy="1033763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extLst/>
          </a:lstStyle>
          <a:p>
            <a:pPr lvl="0" algn="ctr">
              <a:spcBef>
                <a:spcPct val="0"/>
              </a:spcBef>
            </a:pPr>
            <a:r>
              <a:rPr lang="en-US" sz="4000" dirty="0" smtClean="0"/>
              <a:t>Schematic</a:t>
            </a:r>
            <a: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nl-NL" sz="4000" b="1" i="0" u="none" strike="noStrike" kern="1200" cap="all" spc="-150" normalizeH="0" baseline="0" noProof="0" dirty="0">
              <a:ln/>
              <a:solidFill>
                <a:schemeClr val="tx1"/>
              </a:solidFill>
              <a:effectLst>
                <a:reflection blurRad="12700" stA="50000" endPos="50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Afbeelding 7" descr="sch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1285860"/>
            <a:ext cx="7215238" cy="51012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2411760" y="3717032"/>
            <a:ext cx="4896544" cy="1033763"/>
          </a:xfrm>
        </p:spPr>
        <p:txBody>
          <a:bodyPr/>
          <a:lstStyle>
            <a:extLst/>
          </a:lstStyle>
          <a:p>
            <a:pPr algn="ctr"/>
            <a:r>
              <a:rPr lang="nl-BE" dirty="0" smtClean="0">
                <a:solidFill>
                  <a:schemeClr val="tx2"/>
                </a:solidFill>
              </a:rPr>
              <a:t/>
            </a:r>
            <a:br>
              <a:rPr lang="nl-BE" dirty="0" smtClean="0">
                <a:solidFill>
                  <a:schemeClr val="tx2"/>
                </a:solidFill>
              </a:rPr>
            </a:b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idx="1"/>
          </p:nvPr>
        </p:nvSpPr>
        <p:spPr>
          <a:xfrm>
            <a:off x="7199784" y="6497960"/>
            <a:ext cx="1944216" cy="360040"/>
          </a:xfrm>
        </p:spPr>
        <p:txBody>
          <a:bodyPr>
            <a:normAutofit fontScale="92500"/>
          </a:bodyPr>
          <a:lstStyle/>
          <a:p>
            <a:r>
              <a:rPr lang="nl-BE" sz="1000" dirty="0" smtClean="0"/>
              <a:t>© 2017 ON4BCB Walter </a:t>
            </a:r>
            <a:r>
              <a:rPr lang="nl-BE" sz="1000" dirty="0" err="1" smtClean="0"/>
              <a:t>Crauwels</a:t>
            </a:r>
            <a:endParaRPr lang="nl-BE" sz="1000" dirty="0"/>
          </a:p>
        </p:txBody>
      </p:sp>
      <p:sp>
        <p:nvSpPr>
          <p:cNvPr id="7" name="Rectangle 3"/>
          <p:cNvSpPr txBox="1">
            <a:spLocks/>
          </p:cNvSpPr>
          <p:nvPr/>
        </p:nvSpPr>
        <p:spPr>
          <a:xfrm>
            <a:off x="1357290" y="1500174"/>
            <a:ext cx="6336704" cy="1033763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extLst/>
          </a:lstStyle>
          <a:p>
            <a:pPr lvl="0" algn="ctr">
              <a:spcBef>
                <a:spcPct val="0"/>
              </a:spcBef>
            </a:pPr>
            <a:r>
              <a:rPr lang="en-US" sz="4000" dirty="0" smtClean="0"/>
              <a:t>Schematic</a:t>
            </a:r>
            <a: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nl-NL" sz="4000" b="1" i="0" u="none" strike="noStrike" kern="1200" cap="all" spc="-150" normalizeH="0" baseline="0" noProof="0" dirty="0">
              <a:ln/>
              <a:solidFill>
                <a:schemeClr val="tx1"/>
              </a:solidFill>
              <a:effectLst>
                <a:reflection blurRad="12700" stA="50000" endPos="50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Afbeelding 7" descr="sch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9444" y="1285860"/>
            <a:ext cx="7173673" cy="51012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2411760" y="3717032"/>
            <a:ext cx="4896544" cy="1033763"/>
          </a:xfrm>
        </p:spPr>
        <p:txBody>
          <a:bodyPr/>
          <a:lstStyle>
            <a:extLst/>
          </a:lstStyle>
          <a:p>
            <a:pPr algn="ctr"/>
            <a:r>
              <a:rPr lang="nl-BE" dirty="0" smtClean="0">
                <a:solidFill>
                  <a:schemeClr val="tx2"/>
                </a:solidFill>
              </a:rPr>
              <a:t/>
            </a:r>
            <a:br>
              <a:rPr lang="nl-BE" dirty="0" smtClean="0">
                <a:solidFill>
                  <a:schemeClr val="tx2"/>
                </a:solidFill>
              </a:rPr>
            </a:b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idx="1"/>
          </p:nvPr>
        </p:nvSpPr>
        <p:spPr>
          <a:xfrm>
            <a:off x="7199784" y="6497960"/>
            <a:ext cx="1944216" cy="360040"/>
          </a:xfrm>
        </p:spPr>
        <p:txBody>
          <a:bodyPr>
            <a:normAutofit fontScale="92500"/>
          </a:bodyPr>
          <a:lstStyle/>
          <a:p>
            <a:r>
              <a:rPr lang="nl-BE" sz="1000" dirty="0" smtClean="0"/>
              <a:t>© 2017 ON4BCB Walter </a:t>
            </a:r>
            <a:r>
              <a:rPr lang="nl-BE" sz="1000" dirty="0" err="1" smtClean="0"/>
              <a:t>Crauwels</a:t>
            </a:r>
            <a:endParaRPr lang="nl-BE" sz="1000" dirty="0"/>
          </a:p>
        </p:txBody>
      </p:sp>
      <p:sp>
        <p:nvSpPr>
          <p:cNvPr id="7" name="Rectangle 3"/>
          <p:cNvSpPr txBox="1">
            <a:spLocks/>
          </p:cNvSpPr>
          <p:nvPr/>
        </p:nvSpPr>
        <p:spPr>
          <a:xfrm>
            <a:off x="1357290" y="1500174"/>
            <a:ext cx="6336704" cy="1033763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extLst/>
          </a:lstStyle>
          <a:p>
            <a:pPr lvl="0" algn="ctr">
              <a:spcBef>
                <a:spcPct val="0"/>
              </a:spcBef>
            </a:pPr>
            <a:r>
              <a:rPr lang="en-US" sz="4000" dirty="0" smtClean="0"/>
              <a:t>Schematic</a:t>
            </a:r>
            <a: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nl-NL" sz="4000" b="1" i="0" u="none" strike="noStrike" kern="1200" cap="all" spc="-150" normalizeH="0" baseline="0" noProof="0" dirty="0">
              <a:ln/>
              <a:solidFill>
                <a:schemeClr val="tx1"/>
              </a:solidFill>
              <a:effectLst>
                <a:reflection blurRad="12700" stA="50000" endPos="50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Afbeelding 7" descr="sch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2357430"/>
            <a:ext cx="7317425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2411760" y="3717032"/>
            <a:ext cx="4896544" cy="1033763"/>
          </a:xfrm>
        </p:spPr>
        <p:txBody>
          <a:bodyPr/>
          <a:lstStyle>
            <a:extLst/>
          </a:lstStyle>
          <a:p>
            <a:pPr algn="ctr"/>
            <a:r>
              <a:rPr lang="nl-BE" dirty="0" smtClean="0">
                <a:solidFill>
                  <a:schemeClr val="tx2"/>
                </a:solidFill>
              </a:rPr>
              <a:t/>
            </a:r>
            <a:br>
              <a:rPr lang="nl-BE" dirty="0" smtClean="0">
                <a:solidFill>
                  <a:schemeClr val="tx2"/>
                </a:solidFill>
              </a:rPr>
            </a:b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idx="1"/>
          </p:nvPr>
        </p:nvSpPr>
        <p:spPr>
          <a:xfrm>
            <a:off x="7199784" y="6497960"/>
            <a:ext cx="1944216" cy="360040"/>
          </a:xfrm>
        </p:spPr>
        <p:txBody>
          <a:bodyPr>
            <a:normAutofit fontScale="92500"/>
          </a:bodyPr>
          <a:lstStyle/>
          <a:p>
            <a:r>
              <a:rPr lang="nl-BE" sz="1000" dirty="0" smtClean="0"/>
              <a:t>© 2017 ON4BCB Walter </a:t>
            </a:r>
            <a:r>
              <a:rPr lang="nl-BE" sz="1000" dirty="0" err="1" smtClean="0"/>
              <a:t>Crauwels</a:t>
            </a:r>
            <a:endParaRPr lang="nl-BE" sz="1000" dirty="0"/>
          </a:p>
        </p:txBody>
      </p:sp>
      <p:sp>
        <p:nvSpPr>
          <p:cNvPr id="7" name="Rectangle 3"/>
          <p:cNvSpPr txBox="1">
            <a:spLocks/>
          </p:cNvSpPr>
          <p:nvPr/>
        </p:nvSpPr>
        <p:spPr>
          <a:xfrm>
            <a:off x="1357290" y="1500174"/>
            <a:ext cx="6336704" cy="1033763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extLst/>
          </a:lstStyle>
          <a:p>
            <a:pPr lvl="0" algn="ctr">
              <a:spcBef>
                <a:spcPct val="0"/>
              </a:spcBef>
            </a:pPr>
            <a:r>
              <a:rPr lang="en-US" sz="4000" dirty="0" smtClean="0"/>
              <a:t>Schematic</a:t>
            </a:r>
            <a: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nl-NL" sz="4000" b="1" i="0" u="none" strike="noStrike" kern="1200" cap="all" spc="-150" normalizeH="0" baseline="0" noProof="0" dirty="0">
              <a:ln/>
              <a:solidFill>
                <a:schemeClr val="tx1"/>
              </a:solidFill>
              <a:effectLst>
                <a:reflection blurRad="12700" stA="50000" endPos="50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Afbeelding 7" descr="sch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1714488"/>
            <a:ext cx="4500594" cy="4340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2411760" y="3717032"/>
            <a:ext cx="4896544" cy="1033763"/>
          </a:xfrm>
        </p:spPr>
        <p:txBody>
          <a:bodyPr/>
          <a:lstStyle>
            <a:extLst/>
          </a:lstStyle>
          <a:p>
            <a:pPr algn="ctr"/>
            <a:r>
              <a:rPr lang="nl-BE" dirty="0" smtClean="0">
                <a:solidFill>
                  <a:schemeClr val="tx2"/>
                </a:solidFill>
              </a:rPr>
              <a:t/>
            </a:r>
            <a:br>
              <a:rPr lang="nl-BE" dirty="0" smtClean="0">
                <a:solidFill>
                  <a:schemeClr val="tx2"/>
                </a:solidFill>
              </a:rPr>
            </a:b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idx="1"/>
          </p:nvPr>
        </p:nvSpPr>
        <p:spPr>
          <a:xfrm>
            <a:off x="7199784" y="6497960"/>
            <a:ext cx="1944216" cy="360040"/>
          </a:xfrm>
        </p:spPr>
        <p:txBody>
          <a:bodyPr>
            <a:normAutofit fontScale="92500"/>
          </a:bodyPr>
          <a:lstStyle/>
          <a:p>
            <a:r>
              <a:rPr lang="nl-BE" sz="1000" dirty="0" smtClean="0"/>
              <a:t>© 2017 ON4BCB Walter </a:t>
            </a:r>
            <a:r>
              <a:rPr lang="nl-BE" sz="1000" dirty="0" err="1" smtClean="0"/>
              <a:t>Crauwels</a:t>
            </a:r>
            <a:endParaRPr lang="nl-BE" sz="1000" dirty="0"/>
          </a:p>
        </p:txBody>
      </p:sp>
      <p:sp>
        <p:nvSpPr>
          <p:cNvPr id="7" name="Rectangle 3"/>
          <p:cNvSpPr txBox="1">
            <a:spLocks/>
          </p:cNvSpPr>
          <p:nvPr/>
        </p:nvSpPr>
        <p:spPr>
          <a:xfrm>
            <a:off x="1357290" y="1500174"/>
            <a:ext cx="6336704" cy="1033763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extLst/>
          </a:lstStyle>
          <a:p>
            <a:pPr lvl="0" algn="ctr">
              <a:spcBef>
                <a:spcPct val="0"/>
              </a:spcBef>
            </a:pPr>
            <a:r>
              <a:rPr lang="en-US" sz="4000" dirty="0" smtClean="0"/>
              <a:t>Schematic</a:t>
            </a:r>
            <a: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nl-NL" sz="4000" b="1" i="0" u="none" strike="noStrike" kern="1200" cap="all" spc="-150" normalizeH="0" baseline="0" noProof="0" dirty="0">
              <a:ln/>
              <a:solidFill>
                <a:schemeClr val="tx1"/>
              </a:solidFill>
              <a:effectLst>
                <a:reflection blurRad="12700" stA="50000" endPos="50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Afbeelding 7" descr="sch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81123" y="1714488"/>
            <a:ext cx="3910316" cy="4340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2411760" y="3717032"/>
            <a:ext cx="4896544" cy="1033763"/>
          </a:xfrm>
        </p:spPr>
        <p:txBody>
          <a:bodyPr/>
          <a:lstStyle>
            <a:extLst/>
          </a:lstStyle>
          <a:p>
            <a:pPr algn="ctr"/>
            <a:r>
              <a:rPr lang="nl-BE" dirty="0" smtClean="0">
                <a:solidFill>
                  <a:schemeClr val="tx2"/>
                </a:solidFill>
              </a:rPr>
              <a:t/>
            </a:r>
            <a:br>
              <a:rPr lang="nl-BE" dirty="0" smtClean="0">
                <a:solidFill>
                  <a:schemeClr val="tx2"/>
                </a:solidFill>
              </a:rPr>
            </a:br>
            <a:endParaRPr lang="nl-NL" dirty="0"/>
          </a:p>
        </p:txBody>
      </p:sp>
      <p:sp>
        <p:nvSpPr>
          <p:cNvPr id="7" name="Rectangle 3"/>
          <p:cNvSpPr txBox="1">
            <a:spLocks/>
          </p:cNvSpPr>
          <p:nvPr/>
        </p:nvSpPr>
        <p:spPr>
          <a:xfrm>
            <a:off x="1571604" y="1071546"/>
            <a:ext cx="6336704" cy="1033763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4000" b="1" cap="all" spc="-150" smtClean="0">
                <a:ln/>
                <a:effectLst>
                  <a:reflection blurRad="12700" stA="50000" endPos="50000" dir="5400000" sy="-100000" rotWithShape="0"/>
                </a:effectLst>
                <a:latin typeface="+mj-lt"/>
                <a:ea typeface="+mj-ea"/>
                <a:cs typeface="+mj-cs"/>
              </a:rPr>
              <a:t>OE5JFL V1 </a:t>
            </a:r>
            <a: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nl-NL" sz="4000" b="1" i="0" u="none" strike="noStrike" kern="1200" cap="all" spc="-150" normalizeH="0" baseline="0" noProof="0" dirty="0">
              <a:ln/>
              <a:solidFill>
                <a:schemeClr val="tx1"/>
              </a:solidFill>
              <a:effectLst>
                <a:reflection blurRad="12700" stA="50000" endPos="50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142976" y="1214422"/>
            <a:ext cx="741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BE" sz="2400" dirty="0" smtClean="0"/>
              <a:t> The </a:t>
            </a:r>
            <a:r>
              <a:rPr lang="nl-BE" sz="2400" dirty="0" err="1" smtClean="0"/>
              <a:t>original</a:t>
            </a:r>
            <a:r>
              <a:rPr lang="nl-BE" sz="2400" dirty="0" smtClean="0"/>
              <a:t> V1 (obsolete)</a:t>
            </a:r>
          </a:p>
          <a:p>
            <a:pPr>
              <a:buFont typeface="Arial" pitchFamily="34" charset="0"/>
              <a:buChar char="•"/>
            </a:pPr>
            <a:endParaRPr lang="nl-BE" sz="2400" dirty="0" smtClean="0"/>
          </a:p>
          <a:p>
            <a:endParaRPr lang="nl-BE" sz="2400" dirty="0" smtClean="0"/>
          </a:p>
          <a:p>
            <a:endParaRPr lang="nl-BE" sz="2400" dirty="0" smtClean="0"/>
          </a:p>
        </p:txBody>
      </p:sp>
      <p:sp>
        <p:nvSpPr>
          <p:cNvPr id="10" name="Tijdelijke aanduiding voor tekst 10"/>
          <p:cNvSpPr txBox="1">
            <a:spLocks/>
          </p:cNvSpPr>
          <p:nvPr/>
        </p:nvSpPr>
        <p:spPr>
          <a:xfrm>
            <a:off x="7199784" y="6497960"/>
            <a:ext cx="1944216" cy="360040"/>
          </a:xfrm>
          <a:prstGeom prst="rect">
            <a:avLst/>
          </a:prstGeom>
        </p:spPr>
        <p:txBody>
          <a:bodyPr vert="horz" anchor="t">
            <a:normAutofit fontScale="92500"/>
          </a:bodyPr>
          <a:lstStyle/>
          <a:p>
            <a:pPr marL="374904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95000"/>
              <a:buFont typeface="Wingdings"/>
              <a:buNone/>
              <a:tabLst/>
              <a:defRPr/>
            </a:pPr>
            <a:r>
              <a:rPr kumimoji="0" lang="nl-B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2017 ON4BCB Walter Crauwels</a:t>
            </a:r>
            <a:endParaRPr kumimoji="0" lang="nl-BE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Afbeelding 11" descr="20170518_2156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2143116"/>
            <a:ext cx="5681326" cy="410913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5085184"/>
            <a:ext cx="1131975" cy="1091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2411760" y="3717032"/>
            <a:ext cx="4896544" cy="1033763"/>
          </a:xfrm>
        </p:spPr>
        <p:txBody>
          <a:bodyPr/>
          <a:lstStyle>
            <a:extLst/>
          </a:lstStyle>
          <a:p>
            <a:pPr algn="ctr"/>
            <a:r>
              <a:rPr lang="nl-BE" dirty="0" smtClean="0">
                <a:solidFill>
                  <a:schemeClr val="tx2"/>
                </a:solidFill>
              </a:rPr>
              <a:t/>
            </a:r>
            <a:br>
              <a:rPr lang="nl-BE" dirty="0" smtClean="0">
                <a:solidFill>
                  <a:schemeClr val="tx2"/>
                </a:solidFill>
              </a:rPr>
            </a:b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idx="1"/>
          </p:nvPr>
        </p:nvSpPr>
        <p:spPr>
          <a:xfrm>
            <a:off x="7199784" y="6497960"/>
            <a:ext cx="1944216" cy="360040"/>
          </a:xfrm>
        </p:spPr>
        <p:txBody>
          <a:bodyPr>
            <a:normAutofit fontScale="92500"/>
          </a:bodyPr>
          <a:lstStyle/>
          <a:p>
            <a:r>
              <a:rPr lang="nl-BE" sz="1000" dirty="0" smtClean="0"/>
              <a:t>© 2017 ON4BCB Walter </a:t>
            </a:r>
            <a:r>
              <a:rPr lang="nl-BE" sz="1000" dirty="0" err="1" smtClean="0"/>
              <a:t>Crauwels</a:t>
            </a:r>
            <a:endParaRPr lang="nl-BE" sz="1000" dirty="0"/>
          </a:p>
        </p:txBody>
      </p:sp>
      <p:sp>
        <p:nvSpPr>
          <p:cNvPr id="7" name="Rectangle 3"/>
          <p:cNvSpPr txBox="1">
            <a:spLocks/>
          </p:cNvSpPr>
          <p:nvPr/>
        </p:nvSpPr>
        <p:spPr>
          <a:xfrm>
            <a:off x="1357290" y="1500174"/>
            <a:ext cx="6336704" cy="1033763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extLst/>
          </a:lstStyle>
          <a:p>
            <a:pPr lvl="0" algn="ctr">
              <a:spcBef>
                <a:spcPct val="0"/>
              </a:spcBef>
            </a:pPr>
            <a:r>
              <a:rPr lang="en-US" sz="4000" dirty="0" smtClean="0"/>
              <a:t>Schematic</a:t>
            </a:r>
            <a: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nl-NL" sz="4000" b="1" i="0" u="none" strike="noStrike" kern="1200" cap="all" spc="-150" normalizeH="0" baseline="0" noProof="0" dirty="0">
              <a:ln/>
              <a:solidFill>
                <a:schemeClr val="tx1"/>
              </a:solidFill>
              <a:effectLst>
                <a:reflection blurRad="12700" stA="50000" endPos="50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Afbeelding 7" descr="sch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9967" y="2857496"/>
            <a:ext cx="7176974" cy="2000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2411760" y="3717032"/>
            <a:ext cx="4896544" cy="1033763"/>
          </a:xfrm>
        </p:spPr>
        <p:txBody>
          <a:bodyPr/>
          <a:lstStyle>
            <a:extLst/>
          </a:lstStyle>
          <a:p>
            <a:pPr algn="ctr"/>
            <a:r>
              <a:rPr lang="nl-BE" dirty="0" smtClean="0">
                <a:solidFill>
                  <a:schemeClr val="tx2"/>
                </a:solidFill>
              </a:rPr>
              <a:t/>
            </a:r>
            <a:br>
              <a:rPr lang="nl-BE" dirty="0" smtClean="0">
                <a:solidFill>
                  <a:schemeClr val="tx2"/>
                </a:solidFill>
              </a:rPr>
            </a:br>
            <a:endParaRPr lang="nl-NL" dirty="0"/>
          </a:p>
        </p:txBody>
      </p:sp>
      <p:sp>
        <p:nvSpPr>
          <p:cNvPr id="7" name="Rectangle 3"/>
          <p:cNvSpPr txBox="1">
            <a:spLocks/>
          </p:cNvSpPr>
          <p:nvPr/>
        </p:nvSpPr>
        <p:spPr>
          <a:xfrm>
            <a:off x="1571604" y="1071546"/>
            <a:ext cx="6336704" cy="1033763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4000" b="1" cap="all" spc="-150" smtClean="0">
                <a:ln/>
                <a:effectLst>
                  <a:reflection blurRad="12700" stA="50000" endPos="50000" dir="5400000" sy="-100000" rotWithShape="0"/>
                </a:effectLst>
                <a:latin typeface="+mj-lt"/>
                <a:ea typeface="+mj-ea"/>
                <a:cs typeface="+mj-cs"/>
              </a:rPr>
              <a:t>H-bridges: </a:t>
            </a:r>
            <a: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nl-NL" sz="4000" b="1" i="0" u="none" strike="noStrike" kern="1200" cap="all" spc="-150" normalizeH="0" baseline="0" noProof="0" dirty="0">
              <a:ln/>
              <a:solidFill>
                <a:schemeClr val="tx1"/>
              </a:solidFill>
              <a:effectLst>
                <a:reflection blurRad="12700" stA="50000" endPos="50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142976" y="1214422"/>
            <a:ext cx="74168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BE" sz="2400" dirty="0" smtClean="0"/>
              <a:t> IBT-2 </a:t>
            </a:r>
            <a:r>
              <a:rPr lang="nl-BE" sz="2400" dirty="0" err="1" smtClean="0"/>
              <a:t>h-bridge</a:t>
            </a:r>
            <a:r>
              <a:rPr lang="nl-BE" sz="2400" dirty="0" smtClean="0"/>
              <a:t> </a:t>
            </a:r>
            <a:r>
              <a:rPr lang="nl-BE" sz="2400" dirty="0" err="1" smtClean="0"/>
              <a:t>often</a:t>
            </a:r>
            <a:r>
              <a:rPr lang="nl-BE" sz="2400" dirty="0" smtClean="0"/>
              <a:t> </a:t>
            </a:r>
            <a:r>
              <a:rPr lang="nl-BE" sz="2400" dirty="0" err="1" smtClean="0"/>
              <a:t>used</a:t>
            </a:r>
            <a:r>
              <a:rPr lang="nl-BE" sz="2400" dirty="0" smtClean="0"/>
              <a:t> </a:t>
            </a:r>
            <a:r>
              <a:rPr lang="nl-BE" sz="2400" dirty="0" err="1" smtClean="0"/>
              <a:t>with</a:t>
            </a:r>
            <a:r>
              <a:rPr lang="nl-BE" sz="2400" dirty="0" smtClean="0"/>
              <a:t> </a:t>
            </a:r>
            <a:r>
              <a:rPr lang="nl-BE" sz="2400" dirty="0" err="1" smtClean="0"/>
              <a:t>arduino</a:t>
            </a:r>
            <a:endParaRPr lang="nl-BE" sz="2400" dirty="0" smtClean="0"/>
          </a:p>
          <a:p>
            <a:r>
              <a:rPr lang="nl-BE" sz="24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nl-BE" sz="2400" dirty="0" smtClean="0"/>
              <a:t>BTS7960 chip </a:t>
            </a:r>
            <a:r>
              <a:rPr lang="nl-BE" sz="2400" dirty="0" err="1" smtClean="0"/>
              <a:t>rated</a:t>
            </a:r>
            <a:r>
              <a:rPr lang="nl-BE" sz="2400" dirty="0" smtClean="0"/>
              <a:t> </a:t>
            </a:r>
            <a:r>
              <a:rPr lang="nl-BE" sz="2400" dirty="0" err="1" smtClean="0"/>
              <a:t>for</a:t>
            </a:r>
            <a:r>
              <a:rPr lang="nl-BE" sz="2400" dirty="0" smtClean="0"/>
              <a:t> 43 </a:t>
            </a:r>
            <a:r>
              <a:rPr lang="nl-BE" sz="2400" dirty="0" err="1" smtClean="0"/>
              <a:t>amp</a:t>
            </a:r>
            <a:endParaRPr sz="2400" smtClean="0"/>
          </a:p>
          <a:p>
            <a:pPr>
              <a:buFont typeface="Arial" pitchFamily="34" charset="0"/>
              <a:buChar char="•"/>
            </a:pPr>
            <a:endParaRPr sz="2400" smtClean="0"/>
          </a:p>
          <a:p>
            <a:endParaRPr lang="nl-BE" sz="2400" dirty="0" smtClean="0"/>
          </a:p>
          <a:p>
            <a:endParaRPr lang="nl-BE" sz="2400" dirty="0" smtClean="0"/>
          </a:p>
          <a:p>
            <a:endParaRPr lang="nl-BE" sz="2400" dirty="0" smtClean="0"/>
          </a:p>
        </p:txBody>
      </p:sp>
      <p:sp>
        <p:nvSpPr>
          <p:cNvPr id="10" name="Tijdelijke aanduiding voor tekst 10"/>
          <p:cNvSpPr txBox="1">
            <a:spLocks/>
          </p:cNvSpPr>
          <p:nvPr/>
        </p:nvSpPr>
        <p:spPr>
          <a:xfrm>
            <a:off x="7199784" y="6497960"/>
            <a:ext cx="1944216" cy="360040"/>
          </a:xfrm>
          <a:prstGeom prst="rect">
            <a:avLst/>
          </a:prstGeom>
        </p:spPr>
        <p:txBody>
          <a:bodyPr vert="horz" anchor="t">
            <a:normAutofit fontScale="92500"/>
          </a:bodyPr>
          <a:lstStyle/>
          <a:p>
            <a:pPr marL="374904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95000"/>
              <a:buFont typeface="Wingdings"/>
              <a:buNone/>
              <a:tabLst/>
              <a:defRPr/>
            </a:pPr>
            <a:r>
              <a:rPr kumimoji="0" lang="nl-B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2017 ON4BCB Walter Crauwels</a:t>
            </a:r>
            <a:endParaRPr kumimoji="0" lang="nl-BE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Afbeelding 7" descr="pst rotat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52702" y="3143248"/>
            <a:ext cx="2714644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2411760" y="3717032"/>
            <a:ext cx="4896544" cy="1033763"/>
          </a:xfrm>
        </p:spPr>
        <p:txBody>
          <a:bodyPr/>
          <a:lstStyle>
            <a:extLst/>
          </a:lstStyle>
          <a:p>
            <a:pPr algn="ctr"/>
            <a:r>
              <a:rPr lang="nl-BE" dirty="0" smtClean="0">
                <a:solidFill>
                  <a:schemeClr val="tx2"/>
                </a:solidFill>
              </a:rPr>
              <a:t/>
            </a:r>
            <a:br>
              <a:rPr lang="nl-BE" dirty="0" smtClean="0">
                <a:solidFill>
                  <a:schemeClr val="tx2"/>
                </a:solidFill>
              </a:rPr>
            </a:br>
            <a:endParaRPr lang="nl-NL" dirty="0"/>
          </a:p>
        </p:txBody>
      </p:sp>
      <p:sp>
        <p:nvSpPr>
          <p:cNvPr id="7" name="Rectangle 3"/>
          <p:cNvSpPr txBox="1">
            <a:spLocks/>
          </p:cNvSpPr>
          <p:nvPr/>
        </p:nvSpPr>
        <p:spPr>
          <a:xfrm>
            <a:off x="1571604" y="1071546"/>
            <a:ext cx="6336704" cy="1033763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4000" b="1" cap="all" spc="-150" smtClean="0">
                <a:ln/>
                <a:effectLst>
                  <a:reflection blurRad="12700" stA="50000" endPos="50000" dir="5400000" sy="-100000" rotWithShape="0"/>
                </a:effectLst>
                <a:latin typeface="+mj-lt"/>
                <a:ea typeface="+mj-ea"/>
                <a:cs typeface="+mj-cs"/>
              </a:rPr>
              <a:t>USB to serial: </a:t>
            </a:r>
            <a: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nl-NL" sz="4000" b="1" i="0" u="none" strike="noStrike" kern="1200" cap="all" spc="-150" normalizeH="0" baseline="0" noProof="0" dirty="0">
              <a:ln/>
              <a:solidFill>
                <a:schemeClr val="tx1"/>
              </a:solidFill>
              <a:effectLst>
                <a:reflection blurRad="12700" stA="50000" endPos="50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142976" y="1214422"/>
            <a:ext cx="741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BE" sz="2400" dirty="0" smtClean="0"/>
              <a:t> </a:t>
            </a:r>
            <a:r>
              <a:rPr sz="2400" b="1" smtClean="0"/>
              <a:t>CP2102 USB naar Serial Adapter Module (2,5 eu)</a:t>
            </a:r>
            <a:endParaRPr lang="nl-BE" sz="2400" dirty="0" smtClean="0"/>
          </a:p>
          <a:p>
            <a:r>
              <a:rPr lang="nl-BE" sz="2400" dirty="0" smtClean="0"/>
              <a:t> </a:t>
            </a:r>
          </a:p>
          <a:p>
            <a:endParaRPr sz="2400" smtClean="0"/>
          </a:p>
          <a:p>
            <a:endParaRPr lang="nl-BE" sz="2400" dirty="0" smtClean="0"/>
          </a:p>
          <a:p>
            <a:endParaRPr lang="nl-BE" sz="2400" dirty="0" smtClean="0"/>
          </a:p>
          <a:p>
            <a:endParaRPr lang="nl-BE" sz="2400" dirty="0" smtClean="0"/>
          </a:p>
        </p:txBody>
      </p:sp>
      <p:sp>
        <p:nvSpPr>
          <p:cNvPr id="10" name="Tijdelijke aanduiding voor tekst 10"/>
          <p:cNvSpPr txBox="1">
            <a:spLocks/>
          </p:cNvSpPr>
          <p:nvPr/>
        </p:nvSpPr>
        <p:spPr>
          <a:xfrm>
            <a:off x="7199784" y="6497960"/>
            <a:ext cx="1944216" cy="360040"/>
          </a:xfrm>
          <a:prstGeom prst="rect">
            <a:avLst/>
          </a:prstGeom>
        </p:spPr>
        <p:txBody>
          <a:bodyPr vert="horz" anchor="t">
            <a:normAutofit fontScale="92500"/>
          </a:bodyPr>
          <a:lstStyle/>
          <a:p>
            <a:pPr marL="374904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95000"/>
              <a:buFont typeface="Wingdings"/>
              <a:buNone/>
              <a:tabLst/>
              <a:defRPr/>
            </a:pPr>
            <a:r>
              <a:rPr kumimoji="0" lang="nl-B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2017 ON4BCB Walter Crauwels</a:t>
            </a:r>
            <a:endParaRPr kumimoji="0" lang="nl-BE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Afbeelding 8" descr="pst rotat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3143248"/>
            <a:ext cx="2714644" cy="2714644"/>
          </a:xfrm>
          <a:prstGeom prst="rect">
            <a:avLst/>
          </a:prstGeom>
        </p:spPr>
      </p:pic>
      <p:sp>
        <p:nvSpPr>
          <p:cNvPr id="4098" name="AutoShape 2" descr="PL2303 USB naar RS232 TTL converter adapter Module #0000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2411760" y="3717032"/>
            <a:ext cx="4896544" cy="1033763"/>
          </a:xfrm>
        </p:spPr>
        <p:txBody>
          <a:bodyPr/>
          <a:lstStyle>
            <a:extLst/>
          </a:lstStyle>
          <a:p>
            <a:pPr algn="ctr"/>
            <a:r>
              <a:rPr lang="nl-BE" dirty="0" smtClean="0">
                <a:solidFill>
                  <a:schemeClr val="tx2"/>
                </a:solidFill>
              </a:rPr>
              <a:t/>
            </a:r>
            <a:br>
              <a:rPr lang="nl-BE" dirty="0" smtClean="0">
                <a:solidFill>
                  <a:schemeClr val="tx2"/>
                </a:solidFill>
              </a:rPr>
            </a:br>
            <a:endParaRPr lang="nl-NL" dirty="0"/>
          </a:p>
        </p:txBody>
      </p:sp>
      <p:sp>
        <p:nvSpPr>
          <p:cNvPr id="7" name="Rectangle 3"/>
          <p:cNvSpPr txBox="1">
            <a:spLocks/>
          </p:cNvSpPr>
          <p:nvPr/>
        </p:nvSpPr>
        <p:spPr>
          <a:xfrm>
            <a:off x="1571604" y="1071546"/>
            <a:ext cx="6336704" cy="1033763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4000" b="1" cap="all" spc="-150" dirty="0" smtClean="0">
                <a:ln/>
                <a:effectLst>
                  <a:reflection blurRad="12700" stA="50000" endPos="50000" dir="5400000" sy="-100000" rotWithShape="0"/>
                </a:effectLst>
                <a:latin typeface="+mj-lt"/>
                <a:ea typeface="+mj-ea"/>
                <a:cs typeface="+mj-cs"/>
              </a:rPr>
              <a:t>Demo: </a:t>
            </a:r>
            <a: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nl-NL" sz="4000" b="1" i="0" u="none" strike="noStrike" kern="1200" cap="all" spc="-150" normalizeH="0" baseline="0" noProof="0" dirty="0">
              <a:ln/>
              <a:solidFill>
                <a:schemeClr val="tx1"/>
              </a:solidFill>
              <a:effectLst>
                <a:reflection blurRad="12700" stA="50000" endPos="50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142976" y="1214422"/>
            <a:ext cx="7416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sz="2400" dirty="0" smtClean="0"/>
              <a:t>Automatic calibration of the encoders by Sun or Moon</a:t>
            </a:r>
          </a:p>
          <a:p>
            <a:pPr>
              <a:buFont typeface="Arial" pitchFamily="34" charset="0"/>
              <a:buChar char="•"/>
            </a:pPr>
            <a:endParaRPr sz="2400" dirty="0" smtClean="0"/>
          </a:p>
          <a:p>
            <a:endParaRPr lang="nl-BE" sz="2400" dirty="0" smtClean="0"/>
          </a:p>
          <a:p>
            <a:endParaRPr lang="nl-BE" sz="2400" dirty="0" smtClean="0"/>
          </a:p>
          <a:p>
            <a:endParaRPr lang="nl-BE" sz="2400" dirty="0" smtClean="0"/>
          </a:p>
        </p:txBody>
      </p:sp>
      <p:sp>
        <p:nvSpPr>
          <p:cNvPr id="10" name="Tijdelijke aanduiding voor tekst 10"/>
          <p:cNvSpPr txBox="1">
            <a:spLocks/>
          </p:cNvSpPr>
          <p:nvPr/>
        </p:nvSpPr>
        <p:spPr>
          <a:xfrm>
            <a:off x="7199784" y="6497960"/>
            <a:ext cx="1944216" cy="360040"/>
          </a:xfrm>
          <a:prstGeom prst="rect">
            <a:avLst/>
          </a:prstGeom>
        </p:spPr>
        <p:txBody>
          <a:bodyPr vert="horz" anchor="t">
            <a:normAutofit fontScale="92500"/>
          </a:bodyPr>
          <a:lstStyle/>
          <a:p>
            <a:pPr marL="374904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95000"/>
              <a:buFont typeface="Wingdings"/>
              <a:buNone/>
              <a:tabLst/>
              <a:defRPr/>
            </a:pPr>
            <a:r>
              <a:rPr kumimoji="0" lang="nl-B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2017 ON4BCB Walter Crauwels</a:t>
            </a:r>
            <a:endParaRPr kumimoji="0" lang="nl-BE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2411760" y="3717032"/>
            <a:ext cx="4896544" cy="1033763"/>
          </a:xfrm>
        </p:spPr>
        <p:txBody>
          <a:bodyPr/>
          <a:lstStyle>
            <a:extLst/>
          </a:lstStyle>
          <a:p>
            <a:pPr algn="ctr"/>
            <a:r>
              <a:rPr lang="nl-BE" dirty="0" smtClean="0">
                <a:solidFill>
                  <a:schemeClr val="tx2"/>
                </a:solidFill>
              </a:rPr>
              <a:t/>
            </a:r>
            <a:br>
              <a:rPr lang="nl-BE" dirty="0" smtClean="0">
                <a:solidFill>
                  <a:schemeClr val="tx2"/>
                </a:solidFill>
              </a:rPr>
            </a:br>
            <a:endParaRPr lang="nl-NL" dirty="0"/>
          </a:p>
        </p:txBody>
      </p:sp>
      <p:sp>
        <p:nvSpPr>
          <p:cNvPr id="7" name="Rectangle 3"/>
          <p:cNvSpPr txBox="1">
            <a:spLocks/>
          </p:cNvSpPr>
          <p:nvPr/>
        </p:nvSpPr>
        <p:spPr>
          <a:xfrm>
            <a:off x="1571604" y="1071546"/>
            <a:ext cx="6336704" cy="1033763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4000" b="1" cap="all" spc="-150" dirty="0" smtClean="0">
                <a:ln/>
                <a:effectLst>
                  <a:reflection blurRad="12700" stA="50000" endPos="50000" dir="5400000" sy="-100000" rotWithShape="0"/>
                </a:effectLst>
                <a:latin typeface="+mj-lt"/>
                <a:ea typeface="+mj-ea"/>
                <a:cs typeface="+mj-cs"/>
              </a:rPr>
              <a:t>Demo: </a:t>
            </a:r>
            <a: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nl-NL" sz="4000" b="1" i="0" u="none" strike="noStrike" kern="1200" cap="all" spc="-150" normalizeH="0" baseline="0" noProof="0" dirty="0">
              <a:ln/>
              <a:solidFill>
                <a:schemeClr val="tx1"/>
              </a:solidFill>
              <a:effectLst>
                <a:reflection blurRad="12700" stA="50000" endPos="50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142976" y="1214422"/>
            <a:ext cx="741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PWM </a:t>
            </a:r>
            <a:r>
              <a:rPr lang="en-US" sz="2400" dirty="0" err="1" smtClean="0"/>
              <a:t>speedcontrol</a:t>
            </a:r>
            <a:r>
              <a:rPr lang="en-US" sz="2400" dirty="0" smtClean="0"/>
              <a:t> in manual mode  with    	</a:t>
            </a:r>
            <a:r>
              <a:rPr lang="en-US" sz="2400" dirty="0" err="1" smtClean="0"/>
              <a:t>CW,CCW,UP,Down</a:t>
            </a:r>
            <a:r>
              <a:rPr lang="en-US" sz="2400" dirty="0" smtClean="0"/>
              <a:t> buttons</a:t>
            </a:r>
            <a:endParaRPr lang="nl-BE" sz="2400" dirty="0" smtClean="0"/>
          </a:p>
          <a:p>
            <a:endParaRPr lang="nl-BE" sz="2400" dirty="0" smtClean="0"/>
          </a:p>
          <a:p>
            <a:endParaRPr lang="nl-BE" sz="2400" dirty="0" smtClean="0"/>
          </a:p>
        </p:txBody>
      </p:sp>
      <p:sp>
        <p:nvSpPr>
          <p:cNvPr id="10" name="Tijdelijke aanduiding voor tekst 10"/>
          <p:cNvSpPr txBox="1">
            <a:spLocks/>
          </p:cNvSpPr>
          <p:nvPr/>
        </p:nvSpPr>
        <p:spPr>
          <a:xfrm>
            <a:off x="7199784" y="6497960"/>
            <a:ext cx="1944216" cy="360040"/>
          </a:xfrm>
          <a:prstGeom prst="rect">
            <a:avLst/>
          </a:prstGeom>
        </p:spPr>
        <p:txBody>
          <a:bodyPr vert="horz" anchor="t">
            <a:normAutofit fontScale="92500"/>
          </a:bodyPr>
          <a:lstStyle/>
          <a:p>
            <a:pPr marL="374904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95000"/>
              <a:buFont typeface="Wingdings"/>
              <a:buNone/>
              <a:tabLst/>
              <a:defRPr/>
            </a:pPr>
            <a:r>
              <a:rPr kumimoji="0" lang="nl-B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2017 ON4BCB Walter Crauwels</a:t>
            </a:r>
            <a:endParaRPr kumimoji="0" lang="nl-BE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2411760" y="3717032"/>
            <a:ext cx="4896544" cy="1033763"/>
          </a:xfrm>
        </p:spPr>
        <p:txBody>
          <a:bodyPr/>
          <a:lstStyle>
            <a:extLst/>
          </a:lstStyle>
          <a:p>
            <a:pPr algn="ctr"/>
            <a:r>
              <a:rPr lang="nl-BE" dirty="0" smtClean="0">
                <a:solidFill>
                  <a:schemeClr val="tx2"/>
                </a:solidFill>
              </a:rPr>
              <a:t/>
            </a:r>
            <a:br>
              <a:rPr lang="nl-BE" dirty="0" smtClean="0">
                <a:solidFill>
                  <a:schemeClr val="tx2"/>
                </a:solidFill>
              </a:rPr>
            </a:br>
            <a:endParaRPr lang="nl-NL" dirty="0"/>
          </a:p>
        </p:txBody>
      </p:sp>
      <p:sp>
        <p:nvSpPr>
          <p:cNvPr id="7" name="Rectangle 3"/>
          <p:cNvSpPr txBox="1">
            <a:spLocks/>
          </p:cNvSpPr>
          <p:nvPr/>
        </p:nvSpPr>
        <p:spPr>
          <a:xfrm>
            <a:off x="1571604" y="1071546"/>
            <a:ext cx="6336704" cy="1033763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4000" b="1" cap="all" spc="-150" dirty="0" smtClean="0">
                <a:ln/>
                <a:effectLst>
                  <a:reflection blurRad="12700" stA="50000" endPos="50000" dir="5400000" sy="-100000" rotWithShape="0"/>
                </a:effectLst>
                <a:latin typeface="+mj-lt"/>
                <a:ea typeface="+mj-ea"/>
                <a:cs typeface="+mj-cs"/>
              </a:rPr>
              <a:t>Demo: </a:t>
            </a:r>
            <a: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nl-NL" sz="4000" b="1" i="0" u="none" strike="noStrike" kern="1200" cap="all" spc="-150" normalizeH="0" baseline="0" noProof="0" dirty="0">
              <a:ln/>
              <a:solidFill>
                <a:schemeClr val="tx1"/>
              </a:solidFill>
              <a:effectLst>
                <a:reflection blurRad="12700" stA="50000" endPos="50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142976" y="1214422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nl-BE" sz="2400" dirty="0" smtClean="0"/>
              <a:t>PST rotator </a:t>
            </a:r>
            <a:endParaRPr lang="nl-BE" sz="2400" dirty="0" smtClean="0"/>
          </a:p>
          <a:p>
            <a:endParaRPr lang="nl-BE" sz="2400" dirty="0" smtClean="0"/>
          </a:p>
          <a:p>
            <a:endParaRPr lang="nl-BE" sz="2400" dirty="0" smtClean="0"/>
          </a:p>
        </p:txBody>
      </p:sp>
      <p:sp>
        <p:nvSpPr>
          <p:cNvPr id="10" name="Tijdelijke aanduiding voor tekst 10"/>
          <p:cNvSpPr txBox="1">
            <a:spLocks/>
          </p:cNvSpPr>
          <p:nvPr/>
        </p:nvSpPr>
        <p:spPr>
          <a:xfrm>
            <a:off x="7199784" y="6497960"/>
            <a:ext cx="1944216" cy="360040"/>
          </a:xfrm>
          <a:prstGeom prst="rect">
            <a:avLst/>
          </a:prstGeom>
        </p:spPr>
        <p:txBody>
          <a:bodyPr vert="horz" anchor="t">
            <a:normAutofit fontScale="92500"/>
          </a:bodyPr>
          <a:lstStyle/>
          <a:p>
            <a:pPr marL="374904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95000"/>
              <a:buFont typeface="Wingdings"/>
              <a:buNone/>
              <a:tabLst/>
              <a:defRPr/>
            </a:pPr>
            <a:r>
              <a:rPr kumimoji="0" lang="nl-B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2017 ON4BCB Walter Crauwels</a:t>
            </a:r>
            <a:endParaRPr kumimoji="0" lang="nl-BE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Afbeelding 7" descr="pst rotat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3143248"/>
            <a:ext cx="7762726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3347864" y="2924944"/>
            <a:ext cx="6336704" cy="1033763"/>
          </a:xfrm>
        </p:spPr>
        <p:txBody>
          <a:bodyPr/>
          <a:lstStyle>
            <a:extLst/>
          </a:lstStyle>
          <a:p>
            <a:pPr algn="ctr"/>
            <a:r>
              <a:rPr lang="nl-BE" dirty="0" smtClean="0"/>
              <a:t>IS </a:t>
            </a:r>
            <a:r>
              <a:rPr lang="nl-BE" dirty="0" err="1" smtClean="0"/>
              <a:t>it</a:t>
            </a:r>
            <a:r>
              <a:rPr lang="nl-BE" dirty="0" smtClean="0"/>
              <a:t> </a:t>
            </a:r>
            <a:r>
              <a:rPr lang="nl-BE" dirty="0" err="1" smtClean="0"/>
              <a:t>reliable</a:t>
            </a:r>
            <a:r>
              <a:rPr lang="nl-BE" dirty="0" smtClean="0"/>
              <a:t> ?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>
                <a:solidFill>
                  <a:schemeClr val="accent1"/>
                </a:solidFill>
              </a:rPr>
              <a:t/>
            </a:r>
            <a:br>
              <a:rPr lang="nl-NL" dirty="0" smtClean="0">
                <a:solidFill>
                  <a:schemeClr val="accent1"/>
                </a:solidFill>
              </a:rPr>
            </a:br>
            <a:r>
              <a:rPr lang="nl-NL" dirty="0" smtClean="0">
                <a:solidFill>
                  <a:schemeClr val="accent1"/>
                </a:solidFill>
              </a:rPr>
              <a:t/>
            </a:r>
            <a:br>
              <a:rPr lang="nl-NL" dirty="0" smtClean="0">
                <a:solidFill>
                  <a:schemeClr val="accent1"/>
                </a:solidFill>
              </a:rPr>
            </a:br>
            <a:endParaRPr lang="nl-NL" dirty="0"/>
          </a:p>
        </p:txBody>
      </p:sp>
      <p:sp>
        <p:nvSpPr>
          <p:cNvPr id="8" name="Tijdelijke aanduiding voor tekst 10"/>
          <p:cNvSpPr>
            <a:spLocks noGrp="1"/>
          </p:cNvSpPr>
          <p:nvPr>
            <p:ph type="body" idx="1"/>
          </p:nvPr>
        </p:nvSpPr>
        <p:spPr>
          <a:xfrm>
            <a:off x="7199784" y="6497960"/>
            <a:ext cx="1944216" cy="360040"/>
          </a:xfrm>
        </p:spPr>
        <p:txBody>
          <a:bodyPr>
            <a:normAutofit fontScale="92500"/>
          </a:bodyPr>
          <a:lstStyle/>
          <a:p>
            <a:r>
              <a:rPr lang="nl-BE" sz="1000" dirty="0" smtClean="0"/>
              <a:t>© 2014 ON4BCB Walter </a:t>
            </a:r>
            <a:r>
              <a:rPr lang="nl-BE" sz="1000" dirty="0" err="1" smtClean="0"/>
              <a:t>Crauwels</a:t>
            </a:r>
            <a:endParaRPr lang="nl-BE" sz="1000" dirty="0"/>
          </a:p>
        </p:txBody>
      </p:sp>
      <p:sp>
        <p:nvSpPr>
          <p:cNvPr id="130050" name="AutoShape 2" descr="data:image/jpeg;base64,/9j/4AAQSkZJRgABAQAAAQABAAD/2wCEAAkGBxQTEhQUEhQWFRUVFxgYFxcYFRgYFxgVFxcXFxcXGBcYHCggGBwlHBUYITEhJSksLi4uFx8zODMsNygtLisBCgoKDg0OGxAQGiwkHyQvLCwsLCwyLC8sLCwsNCwsLCwsLCwsLCwsLCwsLCwsLCwsLCwsLCwsLCwsLCwsLCwsLP/AABEIAMIBAwMBIgACEQEDEQH/xAAcAAABBQEBAQAAAAAAAAAAAAADAAIEBQYBBwj/xABMEAABAwIDBAYGBQcKBQUAAAABAAIRAyEEEjEFQVFhBhMicZGhMoGxwdHwFEJSU5IVI5Oi0tPhFjNDVGKCg5TC4wdEcuLxJGOjsrP/xAAaAQACAwEBAAAAAAAAAAAAAAABAgADBAUG/8QAMhEAAgIBAgMGBAYCAwAAAAAAAAECEQMSIQQxURMiQWGR8HGBodEFFDJiseFCwSNS8f/aAAwDAQACEQMRAD8ArTZVWLqAekQBxKnVKr49D9YfBV2JwlSoI6tuupdw5JUi0ssFhZaNQTvAEweN+e9dxgfT3Z28hBHq3rKVdn1s0S4f3j8UKrTxAtnf63E+1PtXMTe+RrMPjmPm8Eag6qs6X0RUpMPB0W4ELIue8OzF7p3XMn+CKcUTJcdOKD2DzIeKw1Rji2DA0PEbkKKnNSzPFLLzTpPqI6IsVOfkutbV5+SlAc10A8UaYCNkrc/JOFOtz8WqTB4rt+KlMBHFOvz8Wp4p4jn4tRgTx8ynBzuPmUe8TYAKeI5+LU8U8TwPi34owe7j5rvWO4+aneJsCDMTwPiz4p0Yrh/9Piidc7j5hLr38T5Kd8GwOcV9k/q/FBqbQrN9K3eFLGJfz8kCuc3pDyUuZKiMbtl/EeCK3bL+Xh/FRHYUHj4LtLDNBBMkcNJ8k2uQNMSc3bL+DfA/FTMPtZx+q0+PxUfD4mi12bqQbQRnt5tRsDicOwyWPN7DM2PYJUWWS5kcEy3HXuAhoYDv0/inYfZ2XtuJc/id3ci0OkVFx7Qe31Aj9Uyp7a9N4/NuDhy1HeNVjz58jW+xfjxwT2I7NFLw7lFZon0XXWKzTpJ2dNdXjlCDmWV6VbWM9Uw2HpnidQ1NCLm6RXLYL0h6TPqg0aTiKf1yDGeN3/T7Vmm9o8gm09HHkj4Ftl0oQUVSM0ne4cUwkiQkrKEs9CDd5RKbUpEJjqkWWNs2pAazgHErOdItoZBG927j/BWW1q4Y293OPZE+uTyWc+huquLnmfZHAcAmpR3kKrltEibLw5qPkifYpPSDZvVsbuzH2BabZuz4aFQ9MKxNcU57LGAgf2nTJ8IVMMrnlpci3JjUMZnsPV+qVJUStTnvRMNWmx1C3GIkLqS7CJBBdShdhQAk4Li6ESHV0LgTgoQULsJLsIgGkLkJ8JQpRBmVLIpWCwb6r206TS97pytaJJgFxgdwJ9Sk7S2JiMOAa9GpSDjAL2EAnWATaeSmklorMi71YU/8k18nWdRWyEZg/qn5MsTmDssRG9R62HcyA9rmkiQHNLZB3idRzR0sFoCKIM8lym8gy06bwdEVrReeFu9V9Z8u+y7d/A7+4oOgml2ftabVN/1vj8VcUlhsNXmQfSHmOK0Ox8bPYP8Ad7uCwcRw6S1x+ZqxZW+7IuMTWygrzfEVS5znHVxJ8StztOpY9ywBR4WNJsXLzJWGEhw4j2I+zzZQ8LUhwUkdl/I3C2IoZYQknBJOIegNpkiyFtCs2iJdDnH0G8eZ4NWg2m9tJgtvgACAXe9YnEU3Vahc7XytuCyzUcPm/wCDTBvL8CEyi6o8udck3+HJWtLCBo0UrDYWPFSarbBc3LlbZ0McNIyi2GrCdKHTi6nIMH6gPvW/ptsvO+kLpxVc/wBoDwa0J+C3yv4fYr4vaHzK9yjCzh3qQ8oVFkuncF1Tnk0LVbKrU6WANZ2Ho1XDFtp/nKQcTTNI1HNnXUWO5ZZX2zNvspUG0XYcVMtYVw51VwBqBuVssaLtA+rN08HQkjXV9i4dr8XSZSpxhMXRe9zmy76G9nWVGFxuQ0hw7hCiYLZ9Kts/rjh6Ic6ljXnJaqHUnU+p6todJa0vOYwRAE7py1HpBVH0sk5nYthbUJ/tPDyY7szY3B3JTsJ0q6vDsosow9lOvTbVNUmBiS3rXdXlAmGwJJjmn1IXSx/QfD0n4mnRr0BUFZwAL84ysbTqucW5XC5cKd7iAUtmbBfjutq4egWsbSENpkZfpAbTzMGdxdlcS9wk8LqDsPbrqOJpYipnrmkCGNdVIiWloGZwdDQHGw3qDhcV1fWhjbVKbqXauQxzmnURJ7IvEa2QtUGnZr9lbOw3V4AV8MC7E16uHqOFSq17S2oym1zQH5ZBfe0GFArdGw3CYqrM1MPicg50WPNFz451HNvuylc2f0kpUqOGb1DnVMK+pVpuNVvVmo8gguZ1clrS1pADhMXKk4Hpa1rTSqCq6g/DPpVGZ2dqtUeXvrzlscziQO5G0LTJO1ujtEYBmIp0Xsc6lhnNcHue19WtUeypTyGYgNDgeJA3oGyuiZGLwlLE06wp4hrZJY6kW1HNecgLmmXNy3Gt0PF9KKf0bqqVOoHnD0cO57nNy5aVV1XM0NE5i50C9hzQtl9KC3E4StXNRzMMGjKHZy8tz9qHuADjngngN6jaJUiyodGKNUYhgp1qGIpYcVW0n1A49Z23hhBptN6YadxBJCqOkWxGYehg3gvL8RSNR8kZWmRDWtDZBE3km6kbB6Qsw9Z9Sarr0uq7Db06dQOLH9vsywFls3pckzpRtqliadANzh9N2ILg5jQ3LWqmq1rHB5MMHZ0E8tEW0BXYzoDiG09o4V7rAVCDAJ9JjmiABJu5bbD7JpBmKw+JxWalias0w2nWJoPl72vJc0ZSbNjevN9jOIxFAhpcetpw0OylxziGh31Z0ndK9Kw+PruAc3D4sNmGhuLo/wBJoCX9o+kBJNvEKRQJ8yyoYljMYaz62HGGDGU6M4t9MUqLWFkmgWZKhc47za29eVbf2m+tU7bw9tMuYx0AZmgwHGN5AHwC3DMe6i0UsmPaXObSAFXDOh2XstaLwC1pgmxDTBsSMJt9gGJrAZz+cdeoAHzPazBtgZnRGXIEOZWVXwIzBua2sEqHSNSpOHJHpBzSYEOiPSOmqlVcO1xBI00RIVTVlydFS9rmlpIOYEtd3gwdFbUnEQRqLpQnMGqiiRstcaZbI3iVjcZTh58Vs6LZpN7ves3tfDxfgsmLutxL57pMqgpr+0wHe32KFCl4B94OhstKKmTKOIsElX1JaS3gkjuCj2DEsfUqZnmY04AcAmOw0blb9Wo+JC4c8rlzOrDGo8iA1qHWFvX71Ja3VBcwAXKpptl+yO0ivMdsv/8AUVz/AO47yt7l6UKg7l5t0gwxbiarZ1cX+p/a95W7g41N/AycW7iivALipVNsCE1jYRAukYDq6uBORFEF1JdRIILoSXVCHQuhcCcFCHQnBcTgiAS6El1Eg6m8tIc0kEEEEagi4IVwzpViwSRWIJIPo0/qkER2bCWgwLGLyqYLsKAaLZ/SbEuLSajSWvD2nqqUh4a1oIOT7LWjuACrcXiXVXuqPMueSXGAJJ5Cw7ghwlCIKQ1KE6EiFAjESkLqXtN1J3VmlmDspFQEdkG2WOeultFFpi6EXe5JGi2Jgy/D5hucQfI+9V21NmE7ltf+F1AVKVdhvD2nxEf6VfYvoyCZWOe2Rl6lcUfPmIoFri06hNpi69O6cdBn2rUGl0CKjQJNtHAb+fqWPwGxHvIAae7etEe9yKm0hlNgcASLnVJbKh0JrZR2XeBXFdqXUqs0GErF3duKLXaoOGdAAUkvsuDNRts7UW6BOQatKQji6JTI0OiiQzZWdWsH0spRinc2NPtHuXpz2t5LJ9M9kufTFVgk05zcch3+o+0rTw/dmZ8+8TEgDinADimgHknCeXiuiYB4jinhwQge7xTge7xRsAUPCcHNQ2v5C/8A59y6HcgjZKDB7U4VGoIfyCdn5DxRsFBxUYnCoxBbU/shPbUH2QjqBQZtRnJEFVnAKOKg+yE8VB9gJtSBRIFanwHinirT4DxQBVH2AnNrN+wEdSFp+ZIbUpcB4pwfR4eaAK7fu2pwrs+7COpeRKfmHD6PDzTs1Dh5oAqM+6CfnZ90Pn1qWvIWn5hJocPNdDcPz8UMOp/dfPinjqvuvnxRteRN/MIKeH4nxRqNLC3LibA+KC2nR+6Pz61dbC2BTrOBFHsjUkmPbdRySVugJN7Ky5/4SU3TiHQcrsseL16M9mirtiYdlOnlYAL7rdytCuVkmpTbRsjFpUyM5l0wUgDIAnjF/FSHNQ8yFko5kSXesKSlko8bxnSSjSeWOLiREwLAndJKGel9CY7fflEe2fJYbaLj11Y3MPfOn28uo7wowBgmN4E21MkewqLhotbl74iSexvB01oj6lTwZ+2mjptS+7qfqftrB5Tw8x8Usp+S34pvy8AdvM9Bp9OaAF6VT9Q/6lrsNWY5gcLtcJHr4rxbC4Zz3ZRrDjqPqtLjpyaVpsDtjGtbFOkC28fmzx/6uak8WlXEMcuraRs8XRpi/VU439hvwQThGfdM/C34LODau0j/AELR/h/967+UNpn+hH4W/tKta/Fr1I1HozROwrdzG/hCd9GZ9hv4Qsz9N2p90PCn8Uuu2p93/wDj7yrN+q9StxXmaqnhmfds/CPgn/R2fdstH1W/BZQO2r9mP8unZdrWvrzw+vgpv1XqDSvM1ow7PsN/CPgnii37tn4W/BZEUtrfa88P+ynNw+1j9cfiofsKb9V6k0rzNi2m2T+bZ+BvwXQxk/zbPwt+CyH0fauvWj8dH9hEGD2rr1rPxs91NDfqvUmlGsLGfdM/A34IlNrPumfgb8FkTgNq/e0/0g9zE4bO2p9/SH+KfcxTfqTSjWmiw6UWfgb8E0MYP6Jg/uN+Cyv5P2t/WaY7qp/dob9k7UOuKZ+ld+7S96+aDUaNeTT+6Zr9hvwTopfc0931G8O5Y38i7Tm+LZ+ld3fdJ/5C2jvxjf0rv3aev3IWl0NeW0vuaf6NvwQ3spfc0/wN+CzVPo3tE/8AOj9M/wDdqUehm0Ivjf8A5n/uka/cDboW1Tqo/mqf4G/BBaKW+kz8Dfgqx3QzHTBxh/TO/dIf8kMZ/W3/AKZ37tLX7v5GVdC6pilP80z8DVbDGgQGiOEaLJs6HYvX6Y/9M792pP8AI3F2nG1P0zv3SWUL/wAl9RlJL/E2WAx+qsWbQ5LEYXoTiz/z1Uf4zv3an0uguL37Qr+quf3akcX7l9fsCU10ZqPp9tEN2OvoqJvQXE78fif0/wDtJ7ehFb+u4r/Mf7Sfsv3L6/YXWujLY488Ckqr+Q9b+u4r/Mf7S4p2X7l9fsTWujPL9u9DKrq9SpSLMj7mXEEE6iwM3E+tU9TotUDiMzC3WQXTbfEczvXp1ZpKivw6ojxTSo1S4dXZ5f8AkCr/AGfE/BCdsl/Lz+C9Iq0QFXu2dJKZcWwfl0YmlsxwIMgHdr7wtZsvElrQ3hZdqYCCFLoYcC0JM3EalRbiwaXYU4h8I1PrSJi3EkD2rZbD6NU3URVf2yQCGzB7RgZW/WuQoO29g1SGFt+zJYT6JiT5CyonDJBanVB1xctKKRmEr65fMJww1ckwNOYWkw+CdTpsDrkidNOSBThzpZGU5g4hxnO0xFrWgyuTl4/PjlKLS299ehfHApJNFbh9kYl9w0agekBckC3iPFGq7HxLQC5oEkiM17cVcYfHZC5rXwbOImSBNjfQS31wnt2pSe0Go+czgRAcS4viDDBeZ81fj46WWOmKeuvFbe6Elg07vl78iqOwcUJkNtr29LTJTaWw8SdCzUic9rEAn9YK9w+1aDgS2o7TPOWqB6RBdO8dm/MRdBxG1Kbs7KZewh4ioA4uc50HK1kEzpM8vVrlLL4f2U93r79Ctd0cxIiSwA5r5jbKCTNuSI3ovir9qmIv6RvHC3qVrisW0GqRVINExck5XGSd5gn/AFKNs/bBqfm2wHEQTr6dydL8dRu1VePLlk3s6+Xh7v4DOCq79+hX1Oj+IABzsvJjtSIMXkcUL+T2I+8Z5/BU1fpVXwtUiGvyZhDmWIafeb2WmxO2TQqNltnAXyFuUuIj0geIkgGJtuKqkuOqMk1T+H38Sf8AHenx9+RFb0arn+mZ4O09QSHRmqWtcK7S1wlpyuEjjDgLc960JxtE0icQ5oFSzC2cxiMztG73AaHRSWbcwTWhk2YA0AtaYAhsAl1osPWrVDiuzacu94OtvO/bK9Ub5bGUd0Zq767R6j8U2p0fqAT1wMQLN3mwGupK02za1E9dRGc1GnP22x2C6BlLrkcItZUu2KdZtemxrXOpPBNgDD2gOtYgXHfwWTFPi5ZljlOrV8l8Cxxi4OSIbdmuY6BVJhoceyAAC0OvLucK2oYpwbd1MgjXr6Qj1Z5WK6Z42qzFBuYtDwMw3/zYsZUan0mxTWBjarg0DKBDdBYXyrtcPgyTTcpeL9PQyZajSvf4HoznGJkSBMTeA4NPgXBQX4wX71m+jG3ak1W1nOcMhiYkHM0kzElR8RjiHOvb1+UqnTlxyccm/R+vkvCi6CjJWjVDHBSG7QsFiWY8o7MW5MpMZwiejbJxYKv2BeXbL2mWGSfatxgOkeHyDPVDTzn4K6FlGRJci9DVxzVUv6W4Ma4hng74KZsva1HEhxoPD8sA2IidNRyPgraZUSMqSfCSBDyxzrD1IJqaju85+CLq2yE4fPd/5XLZ1yDXuh0yjuahaJUx6QyqyR4oWX2KS82KCHwUUQ0fRzHNptzPcLS2+5pdaPX4SrHbG02PMNqsENIa5pM5nCxIbOk3Pq4xkqFMgTlaS4mQSZgaGA728FNpVXMBLaTSbCJcbGL2dfXRM804rRKua3/hV/ZknjcncfP+yVT2a+oC9mJPYa3MYdd/Zb2QXdkESTBNyrTGjK2m4BzsxDTYCIBBcZPLzUSkCKZFmE5g7KZFgNxJuCSIO8LmBx9sgYXF0NLnB19BMtECblUZJZOIl2TjFV49Hzv4b18fQOLRiipNvcNnE7pi/GN3qTGPbnJyuBblOYWEg5mkGLkRu4rmGrtFQuLCJkF2WSWiY79fNcxRc6vmbApG5uRoG9kMBm/a18L2xcJhlqc1k0v5fN8y/Lmg41V+pAqbRpFmWGmmQ4Cah0c7NAvJbmPqkruGx9Fgf1bKDXZmkQ/IJaWhozN9ECAI0Em1ysdtpsluYH0X/V/tbo9Xiqs0OT/WAvQYOHlPHGbm/p9jm5HGM2kj1D6UCHuyhwDi6p2XFrg7U0yAS8xERvGtlabMwrTVe+jTp5CcrxJZDwAJDSDIEggNsTrCqOjdPNgqUE2pkgDi1smQBJAMeO9Owe0QaWcyzttZbMAS7QGXayQFz+zzcNKbjvHf4vlvVe0Wa4TjGNbgdrbAw9V73PFQZQXHqwQXZ9GguDg4iDYDfdXlDBh8sqBjZyikReC0tIN/RJgi1hZQ2vCPh8MKrgAJc3tNJmWn0ZHA9rXmVzcXHcQ3GDdpNbUi2UY/qSr5stMfhC+k0Op0usbTk2c4D0D2SIzHNTmYE8lBZhTmBNJkQcw6kjM4vbUza27TdFmOlualSDWuqAtc2mTnJJYXEwSeYmd9lnsOxxjM90u4OPx7l3cWHJxUO0jNx5mTI4wlyPWKRqDM54kn62SCGAktbPASfNdwuJDcxAnM4OBkmHgAAiSQBYWEe1YrodPW1GdYb0XnUkB8RNzf0lr+jwa5zqBaA2m0QQHNtlBkfVA7Q7vBYOJ4DicWZShO5V4vw9OpZiyxlFxeyK3bPRmniq+DqVSAXQ2qWy0OPaBImcvo71XYbodSLsUHE5WCl1MG4zlwdm3H0VtqnYMMYXtaCA4OOnpGYHFxUMdWykMjGgCxpguDWhkwZ0tGisx8bKENDnulK/i9lW29Pp8h5w1O9PT0MXhujZpU8LXDr5avXwYlzXkNyk6Q0XHGFna9Vrq12gyS0D0nC/pOtbmQtnt/aGVjhkDRDo7TzGbWJdCxDakV/wA2MxLoIIAET2jPctuLilxFNb1W4IRUE1fyNiMGMjCZ7TWu8RPvXG4McFaPxNFuEwri6aj2NaGNAJDQIzOv2QIi3FJlOd5XSUUZXJkKjgWEgENHeYUjFYOm0N/NU3kkglxeQBaAMpHE68FNdgeAtZFGFtBE96sUUI5EDDbOpkNIa0SASGiwO+J00Wj6OUQ0vAESAbACwPIc1Bo4eCABEbhYAdyttlth5neEJrusCe5ZELq7CSylp5RS4cU00/I/wXGOUgau53HtXNSOsytqM1Ud7Va1qUqM+ikcRlIgkodgQSJ4jjB0RqzIhRauhUQSZiekWHFUVBkDQO0zNMEEgNPHcLKVgekmHFV789N5PbY2S3tEg5QOImL8F43ndMSbFTMJWIqA1CYAcNYg5HZZG7tQV0fyOPn43fzr2zn/AJuXKvCvqevYnaBcHSRqToNS6ZUmjjslFsCXQ6HWkSC0GYkwsmRVykuYWNNw5zmtm9rE79Va7NY+oxoY+k7LMjrBm/DE+uFwlDNjblB87L+JhGTbXRfz9i22bg+sEueRwvzjeUd+yiHRBcwgnreshoA1kRM8uRQ8BTcW5AQ11y11nAgOAdA9cXVt9FuTJMxAMQ2LWtvm8rFLKuHk45Ipv4/bYsjgUsarmYbbPRuq40zSa0gh96jgz63B0aW8QqZ+wq4s7qQSLg1GyJnW+tl6BtalUdkDQ50vAlskNEHNaDEhovyWZ21Re1xljgBfNuMwPj4LucPx2Ts46EtNePPYy/l+ep72uXmXfR+uKeGZTqOaC1rtKmk5YFuQ1v60LZdd7gRUIAzCCYAjLuMNDrxf2KgwmDJMvcWCGnTcRr5d/JW7H0Gggl79PRZFgImTB5+tWyjPLFpq0+fv/wAG7OCd8qLesxl8tdg7JDR2O25wMESdQWkRpfkhOrMDW5nWIBJBAMgAbgZEuO7VoUNuKwwLXdVUJZ6JMSDGoJmLEj1oOLxYqA06bYsTlIaZsSbix3/NlXj4CGNqUYu17/oLyXtaopuktdpp1C1+YAsInWwI9V1XYXarSBcblJrYXOAQG3u4QCCAN+Xkq92Kbh3WptD9wgZeR+dIW3hc+lVT5spzYF1Rotg7S6urndcZC3hOYjeFqeh+2aLXltepTY11M6vyiIa0AAuM6OuREg8bZvCOxNelTIptdSguNQUdCLgBxM62mAIEqlp1n16tTqwHkOa0HdkAyiPDyWrJieSak1S9szQkoxavc9cxW02sY2lh3UmsqODWOa7MAM1NmUZLGQePjouuNFzHtoFr3NBLmlrmNzOJAklsdpwPHQrCYXbD8Cykx0B1QueYuWuyxTBABgyxp8NN3B0wr5TLahJZSMEm7w7842d06g7uZXL4r8PjkTio21yfnz9C/HxM4tM0m3cOXNAhsEGTPKwaI7WnksJjaP527srZDiRYgRYzuBI9d16TgnNr02PaBlzE9oS6wLbXsZ38O9UPSnooc7ajGF7SGZmNaXOiL9kXI1XK/Dp9jkeKTp2l87ZvnU4aq8Cz2RgG1aVN28Zm+D3cN3wV7h8OA2NfiEXons1rcO3rMzXEuOUsdIBcYn1X9auG4akPrHw+K9XGUaOPO29ioZT1Bn3eCrelO0zhcMazYDg5ouGmxMaOtOi1fUUuL052FokQ5mccHAOHgU/aIXSzK9Fdq/SsOKriJLnCYAsNLNEb1eYFoDwJ4qyGHpRApgAbgIHgEhQpgyGAHcUrmmqIoux+UJLiSoLTxqjU81LoPu3wPsVQzMLkFHbiYK5i25nWdPkWZ08vnyXHsQmVh70cmyLQtkHE0lAr0uCu3NlR30NR8/OiXSNqPH8QXNquyj0XuGk3DjqubVp0mCmKTnuLqbDVziMtW+ZreLRxPFbzaexWNqZ20wZMuA1M6nzVLtLZ9NxGSkGgAzLRJJ+fNdJcVBKnzOf+XlKWxL2riHPcM02EAaw0AHcq8VS1wc1xBGhCk4jCyOzd0AkQY4a6BTtj9HKtaIY7KIzukOgSfRaNLRrvCSMUo+RZOT1G76NAGix0QXMbPt9QkyrFrmhzg30jDna6kQDys1EqhjDTawAAUmAgatyNY1uY8Te3IoDnLx/H43DiJpu79r6f6OnhkpQToPs+q2lYAhsGAOJvN+8+Kh7QYH0SwjfPzZItzAgi3zwRm68lUs2SKpS5X9ee/jZJxi0/MzWM2RVMOpNNRsDNlkluVobDmC8GJDhxIMLg2ZiX2GHqd/VvPsatT1LQJAM8tVLpOaAQRM7yTaWuG/mQfUu9w/43BQSnDfrfP5HNngnf6kZZnRrGuv1JE3uCBNr9t3IeCt9i9HfoxfXxADqgblp0i5oDi7succhcbNJOmqOC0zmGWCQJdqOOtlMo4W0taT3aa8VMn43JpqGPfrfv+QLB/wBpxMntboR2gaLTGUWNR8Gxns5dD7hFivPMaA3ENfV/m+uGeT9SWkg88vsPBe8uwjnek0ndcTbhdZ7bPR2g4ZqrW0yYm0iQeyY4j5lPw/4pLX3scq61/pIk8Ua/UjQUKjW0xl01gG0RaI1WJ2L0cbXxuLqsa0UQTlLhLOsJY85YBv6RkcVLxNJjmBhxRAkSQ0zl3gbp5wrnZ2LohtGlRcS1toyucXuNsznEWJ3nuXV4rjoRh/xJyfSpL1tGXHBt97b35GH6c4UNxLOrBFPMwzBP2WndOvuCBTEtmN2h3ea9Yo7PPWMe9shj2uaOyILZ3zf+AR37HptpegI6qpSgfZq1M7vNJwfF5eyvLDffy6dfT5Bywg5LTIoujEtwlNpp9rMZ3GC88dwB8gtTg6xgNLiOF9yrqlQvqZsjgNIJGXcJmOStcEwEB7hci1jYDgDposGDhssuMnmlsrdeZoyZIrFGCDF1tSofW3ABGqsMRTzNIGpEiyyTKFXrcrbmbXj50XVlsURpo07jCITZQqGBqkdtzRbQEnzRqWAf9on1D4opMVtEppsuPqJpw50nzCGcAY7RMfPBGmC0FFYJIH0McT+EpKUyWjxXCAuOhKtm7MNTVpmNNO5ScNiSQcobvmJgA6aaIrc5bkyiJkmNd5nf8UOyhW5Z2sr2IbNkVWiXDKIm5+dydQJgiJ5+yynvxOodlIOoiR4fOimUJABAaAdLbjy3eCreCHJFizz8SkfWEaqPVxd442Vzi8GxxJcRJuYIHknUdjtgOymN0wN/Anms7wTvYvWeFbmWr0nGA2YAgKfgujhJb1hkHgJ8ytdTpXiGj1AC3cFypjQ20knfYWPDyVqwR5zdlMsrltFGK6QbJbRZLfrTuiL2CN/w9dL6gGuZp9RMe9aXGCnWAbVZLdYzEX9RCbs3C0aEmhSa0mxJJPD7RRjjim3GqFeR6NLW5LGHcfqmxj55QFEfIMZfJWrMS6DcB02mY8kao5siDJi5iN+5LLBjW6S9EJG73KL6SQfR8lJo4mfq+StesKJnEEXnjYmeOiKxx8K9Bn8Ch2tSLqRABlUWyOjTqr4ccoABJMm2luevgt+1wsInjN78UWk0A2EeWnuRUVe5NTUdil2b0Kosu52d24lugmbDQaLV0MJTa0hoA4WFrX9iHRaIEm6eXiIGnyfBX91LYo7ze4xzFTbU2O6qIm2qu2p7Aq+ZZyM3szZ+HoEl5a51okaQQdOMjVW9DHUPRaJvMBpufUFYuaL23fPsSpwBa1t3cmTrZCtXuyFXxbBrTef7h9al4WsH36otHFwA9QGpRGaJwKNg0jWkagblzrSugR4+249qaUE2GkKrVO5RWYeXTF0UuuO6PD5KcQjzDVD6UC2vOUei7lCiUtVKpJkxWkGgcFyZXA1OcIUANSXRCSgDxiltJjASxrp3A6TuMcrLn5QdAkA/FV9EXI4hSGCwWd5X4G5Yl4ljhscc05W90bxvT8RiHPNzaLKJhjEI4SvJJoPZxTHkQe8AonWG1z4nTSyY0T4LoCRNjUgwrvgjMb80ak23fCBNp5+0IuHNhx+f4oW3zBSDBsz3+xHA9qDhxc95PipWS0fO74KyL2K5LcMxEYNeU+G5DARN/qHz4IgDNdbu94KIeXh7EJrfZfzKOBooBiouUpijsapTUyQrCtTwm005qcUI1EYh5kSVABOEbikBZdCQGqIDoXYXAnEqEODcmvCdKTxZQhHe33E+xENwmvHshcY5MiCAUii68IG9FAj3IiskVEtUKo+yG2pzUAGASTRUHFcTUKeGUPSCN8fekksLOmSqHpDvUobu5JJQDHg+xd3HuSSQIcPon1KXR39/vXUkIkkSKWpUmn8+SSSsXIrYVuvh7Edu7uSSTChosPX7Qi1PnwSSRFOt1+eKMz3JJJkBhmfFEakkihRO0HePapTfcuJKIDH/AMUQJJIgE33rpSSUIcG/53hPOiSSICLV+HtXAkkiiM5/BMrOMapJJxSNiHG91GouJmSdVxJAbwJAKSSSYQ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30052" name="AutoShape 4" descr="data:image/jpeg;base64,/9j/4AAQSkZJRgABAQAAAQABAAD/2wCEAAkGBxQTEhUUEhQVFhUXFxcWFhUUFxQZGBUYFxQXFxYXGRccHCggGBolHBUUITEhJSkrLi4uFx8zODMsNygtLisBCgoKDg0OGxAQGywkICQsLCwsNCwuLCwsLC8sLCwsLCwsLCwsLSwsLCwsLCwsNCwsLCwsLCwsLCwsLCwsLCwsLP/AABEIAI4BYgMBIgACEQEDEQH/xAAcAAAABwEBAAAAAAAAAAAAAAAAAQIDBAUGBwj/xABLEAACAQIEBAMDBwcJBgcBAAABAhEAAwQSITEFEyJBBlFhMnGRBxQjQoGh8FJTYpKxwdEVFhczNEPS0+EkcoKTorJEVIPCw+PxJf/EABkBAAMBAQEAAAAAAAAAAAAAAAABAgMEBf/EADERAAICAQMDAgMHBAMAAAAAAAABAhEDEiExBEFRE6EUIoFSYZGxweHwIzNx0QUyQv/aAAwDAQACEQMRAD8A6bFLVakC0KMW621HNpI5FGBUgWxRi2KNQaWR4owtSBbFGLYpWGljAFHFP8sUfLosNDI+WjinglHyxRYaWMRQin+VSeWaLDSxuhlpeShFMVCIoopZFCKBCYoopcUIoATFCKEUBQAIogKVFACgBLCkUjiWJFm1cut7NtGuN7kUsfuFed0+VPiY1N9T6Nasx9yiKLKjFs7H484ryLDEGDGnv7VxD+WsRJIvXRPk7/xpnjXjfF4oAX2RwPJMv/aRVXhsWWaCAN4ie2sak9gazk7OjFFLk0FvxNi12xN39cn9tdJ+TrxXcvgpecsw7ncjtXIDXQ/kq4YSzXO0wPspQbseVLSdeoGgogUZrY5BFJNLIoopgN0k04RSCKQDTCkFafNIamBFYUzcWpjLTRSmBBdKaNo1Yrh5pwWQKlyLjCyofBmKrrtutM6VX43CTqKlT8lyhtsZ64lRriVaXrVRLlurZKIGShUgp6UKko61FHFKigBUAFFHFGBSgKAEgUcUqKBpDE0cUdHFABAUIo6FABAUKVREUACKFHQoAZdaRFSDTbLVJkSiNxRUs0IpkiKKKURQFAgqIUuKTQBR+Oz/APz8VPey6/rrl/8AdXmp+ED8s/D/AFr0N8p97Lw69+kbS/G8hP3A1wm7cgTSZrjKpuEeTj9X/Whb4eyENmBA9/lFPnHelGL+YH8dqlmqDtoWIA3Jge816B8EcIFjDoI1gfGuPeAeGc/FoI0XqP2bfj0r0Fat5QAO1OC2szzy3oMiiNKIoq0MBNJpVEaBiTSSKUaRQIKKSRTkUFt0DSGclOJY86kKkUCKhs1jEYZabK1INIZak0IrrTLpUthTTLSGitv4UHtVbiMEavnWmLiUamh6UzNHD+lCr7lelCnrF6ZtKAo6EUzIMClAUUUYpDBQJFV3G+NWsNbz3WgbADVmPko7muXeJvGeIxKlLX+zoZnK0uw9Wjp+z40pSjHkwydRjxupM7FNKivNBwLbm8+4+se5A/fVz4L8bjAXmW/muWwCsr7U5pmGb7qSmnwXiywyJuLujv0URNc5Pyx4L83iP1bf+ZUPiXyhPeW4tq0qo4yqzyLgDKNSASAdabklyLLmjjVyOpTQmvNrYF9Ppbnxozw9x/fXf1jUerEx+Nw+fY9IzQmvN9vB3I/r7w/42o2wdwf3977HOnvo9WIfHYfPsej6Brzg2FuD/wARfPudqmcP4Pdulh85xAyqW6S7kxssA9/3U1lixrrMTdJ+x6BK0grXn2/we8o/tN8kMFKh3kM2bKPJpyNsTtSHwWuQcQdrv5pbj5jpMDuTHmANNCarWivVi/P4HoQrRqled8Tw3EJo97FKYkZnYT7taaTD3Y/tOI93Mb+NS80TJ9XhXL9j0fTTLXnTk3Y/tGI93Mb+NBkugT85xH/Mf+NHrRB9Zhff2On/ACw3CMHbRQTmvLMAnpW25/blrh3E0IE6x3MGB9tbTg1u6BfuG9fdbeHuuczuQsAQ2+kefrUXw5grzXbd03bjkRnDuSCGRzl1aWGjH/hmn6iZrHqIUq78GAzD8qtX4Q8PriLOLd2ym0trIYJ1dm0iRqcsD7aebCvdvO4ZwzXXCKvVpnKqI7/CpHGcKy4m8ilrIRkUokqCyorZiqwJBb9po9RFvqYU/uOueEfCdjCKHtqeYyjMSxOsdp2rSVwF7eJCK4xl852yhFvXi8zGqg6SdvP4w3jzjLS5mvYryH0t32iDCnq0bT2d6r1EYrPCT59j0CaKud+EvlBw6YW1bxLXhdQZWJt3bmePrZgDM+utW/8ASNgfyrv/ACL32fVq7Rq00asikmuSeJfEOJxVxjYuXUsoYTkcxc0iZcgg5ttO07bms7cxmLBg4jFAxJBu3xA1/S9Kl5EjH1oLk72RRRXCVuY2P7TfkjMFOJYOVjMCLfMzkFRmGmo12ocP8RX7bqWvYm4BBy824SYI0gtBG9J5UuxpDJCUkr5O9Jbp2IrLWPlEwLKDnuAn6ps3iR6GEI+Bq44dx2xfIW0+YkZgMrjTz1A86HJHRGPgsCKJhSzSTQMbIpJFLNERQMZYU0wp8ikMKBkZlpm4lSytM3BSKRFyUKdj0oUirNSBR0BQaqMA6qPFXG/mmHN0LnYsEVSYGZgSCT5AAnSpeMxS20LudAJNck8WePExgFlLeREuZ87MJaEdYyxoOqd+1KeyMcs2oNopuL8Za7cNzE3GJIOoAgRsqLso/HrUXD3QwkBoOozDWI8h+6oeO4rbU5WkyJ6YI108/Sl2OJDJmCOVAJ+r9sCZrl0ya4PJljnPGvkd3z5J4UEDuCARodZ1GhqxwXDCHKvb6soKq5cAlri2wTlIMAsfXT7KzQ8SWwZhpkEaDf41d8E46rOWbrOWRBtsRlurcOZS6mOlu/enCL8Ew6fKn/1a3LY8MYkhcNbfKwQkfOl6umAoe4rMOpYIEa6GnsPw4MjBbC81YLJlxAWCzD+tN3IT0MTr2imDxCyZ0IkKACqdKoEiP9rGvQstvvTh4raMACJn2bQGgzGJXFSPaPqYE1bi1uzaWJq3Jbf5X+iNdsOCo+bJ1MVBBunqBKlf606yCB5wYmrG1w0ZZuWkVg6qyfTbM6LowvH8smYI6fPSoJxtvM0z1tmMWj+UWgRiBlEntr60/c4nb3ObdTpaE9JQ7m+dTyx1GTvWao5ouC/iKJhI7j91XPA1OS7CK5y/WKyq5LksoIk65BpO40PaoYSN4qz4e6ZAGdVi4rFmKCANiAQSx9oQvVJHnUw5J6ZKWVJuuRzHMmHFlxaVsyknPcAV/okbNJkLqxAESYIjYnP4/jdxb7sjWra5rckKXRYyMTmAEqDvA1y6dpvOP4hCGNu7bOe5n069A1wknI3STnGjd17biut+GMQ9xbiRkZ7brcz21aJXqCloVhEgMdI1roilZ6uLFjUmqVfzsTbXEVe5aYG2S9+3cYG7akHmXLgCIozsPpW1cA9IHepuNwGItjCG8iBAZQhbQj6F2klRpoKoLZy5GlWZHU8pbS25ywZa5BhZHZjMkx2q9fiaCyAvLLKDlcW2F0kqV6yekQGOgLdt9xDavkv4jFCUra3QzxJ3xDZrY5iqSoZEuLA0KK2YA5spXTXQjqM6VGKtNbaLgykjMM2hIJOuvaQdfQ+VWfCzbuIyX8uUC44nYlmtsbcNJ1ZAw3I1AEQBH4xbQ3IQgqoMMumfM7XWY6b5rjD7KzlTVnm5o4ZLWpPdlZzNDJWfLMK1mBw4u2beRCLmRMrllXMnKDNyypUkAxOpMsQYmKyxww8z91STwm5bWSEUGCSbtudQSCeqZgd9tqcH4QdPJQdxi5F6cQltMVbQKOfg8RmbmLqTeu2sioNtLZ6pOsiDrFb4f4mvMTl2ShcEnNeJ2B0C5eo66e+h15Ye3hm5YNvM9zKwGa4xRyLqx1C7oR9U+VTUwkW7lx7WFtm1lygNcLFjIKgrf6SAv7NK0v7js1r5Xpaq3wQbOTDHM1sm5axCWyeawUmC5eMkqdNj/rTvjC1mv4i6Vy3M1pyA2ZWF22cvbpI5XqCGG0UaYdmtLFvDKj3C2Wb2bMgaWaXJB0OxmYqLxGy9u0QLdlVYqXNoszSpYLmJdv0oI386baoynki4SSjzuLs622t6xbss4IChszYYXB1bkKcS0eRjXzosdgbSmymGS4DccW2W44YN0khYIj2gCG0jX1qfgMdcJ5V3qtlbi65BIa2VRC8ghem0NdBlBmrz5xcuXkN9WCC6vL5trIQ5uACNs5yFpI2Hvpp2tmdWGWN42l4/Q5txHFZWKIV6TGcAQ0eUjb7Ki2cW+YTDCQCMqjcx2A860WP8JXiwhWBKh2Rg2ZFA0YkKRlK/W2magYbgbnmZyAEQvOsSHXQmBHf4VT0rY6VgiocGgwj21wj8zmoudgbltmASeSVBVVMFsrQ2m0TuKtLPEBeOHaze6Fa5zQCSAHxFwjMTBtghp1B0HfestxFF+bsByB9JYOW25unVb/tNJE+YUgAAeelTgFEuvQD2YgyNBtDAaEAwZ2ovTEiMNGPd8GoxmCRruIJw5uMb17qDXIWLrBSAuggAU5heFWThbTst9rkE3CEYhgtwBipKldEzakgAr3qxbFXDZu8k5bb3LlzmZreRQ9ws2Y7WzD5SGbNppuAaHFeIX5rPaAADXDaLW7IKq1xmADsJU9R76SRpWbtvyTnSlCKirLVOA2DHTcA5pUl3sp0C6VjIVNxWy5Ox1aI2q/8Ak9tLbxrohBXUrBzdLWlYawNY9BWGfxViyBJB6g/tYacwLEE9z7TaHTqNN4HjWJTELiEW3zFGUB2shYyBAMqsoACgAR5UKG4dPCUZ3XZ/kejIpNcWHyhcS/N4X4r/AJ1KHyhcR/NYb4//AHV0bHVpkdmIpBrj/wDSFxD8xYPuLf5tK/pFx/8A5W39mf8Ax0bBUvB1w0g1yUfKNjf/ACin3c3+NWPB/lBxDlhdw4QRIJLxvtrUykkrKjGTdHR2FNMKyY8aN+bT7GNaLhWO59oPEEzI91QskZOkXLHKKtj0e6hTkUKsk0NY7xf45TDMbVsB7g9ryX09TWo4pi+TZuXT9RGb3kDQfGK4sODvdHOcEs5JJPcn8H4UzIsMT49e6CrKGB7GKoMVisK4hsJZ94RVM+9QKsP5vsQBAjyGk/HelfzfMTBA/HnQTsZ1sPhO1kD3GKaOGw52Q1pR4dY7L7/TtSz4cbeDP4+FIGkZkYKwROSRB7+VQbNi7ZvZ7KZJGwAIjeOr3VqsXwwoyIBqYie5Lb/ECtBc+T1xaFxbtsuSq8ue7sBGbzEzSHFVwYrCcY5jMMRcRAoDDMw6gGEgagkx2B18tBVrfa2ShtsrAqxm37GmWSDMnfyXbbWmvGXhu/g1ti+LYVyVUrl+qBof1h8DTPDnJtoWaQoZFE6KBk2HYGe3lWc5/K4nP1sWsDkS0EkKPaOw7mdKkXOE3vaAGUZiYe2fYGZtm3A1ikYYjOvnmUaHq1YQAexrRcTxGZLjWs4ULLEOGVQzhGlluMNdo/dJrCMU1Z4WLGpJtlZawNoN7ecBerUQGzWxIkEZfpCIII6TvsJVm3agZzaAFtS02rEWmBw7LP0e7Z37+4CBUB+E3kbpuKGz5RlLhlYEqQI1BkEZhp3mNaq8TxK8EEX7xLlk9u4rLkC6tDDWTtp7Pka2h4o9Lpk4fLKG7NE9pRbfptKy2gf6qyRzeW5yRy9JZRprvpExSeJ4W2xvZDa6A+WLNgxcU4sG2TkOn0VsGfI671lG47ixocRc0367usDLr9J6T79aUfEeInqu3SugIW7dDZc25Ys2sH2onT31o4vwdulfZRoeNYZVe8qoqhLpVCoUQpu4gZTCiYW3a3kiN9aqG120+J+2pGNuMXP0hdMzZCWLZlzHKwO2og1EaANoknpgSfPfSPMnSuSTtnhZ5+pk2VfsG3s79t/30kCY1qy/kzpRy6rbZQSTGRVa29zMW9kgKhnKT9xNHdwCqxTN1BsggJGYuUA1cNEifZnLrFPRLwOPS5ZcL8iqggAb1cYnEYc5vpILZQ+VMUzKOWygwun1vqkAwfaiKq8JisjKzIzxmEFrQnMhX8s/lT31FWlnHWrtwXsThg9tEZMha0c1wh2QDqkayB2AUa7TUNjp6RyxvbuR8Xj7MXBzABeLQxF4gBmxBAbspPPG3T0toSIZ+9xy1burcXOwNw3ICsCpi6IIdoPU/UJUQp2kTl+KYlnuvC20Uk/RhTAEiROY66DvqdaZLXYHUunfL6yO/nFb6ZHpSWWUadGvu+JFJmboln2X2Q3Oh119r6VJGns+1tBjjS3iLY5jZiwCm3bKj+sIcBundlJQx7HtmBWPsXmTQpadSZOe3mIygsSMzejT5+taK7YNu/cuWSiZLtxVJNpQIMFVzxmgMAYmJAO9RK4nNkjKFbXfgquK3zzbkJl62GUhlKwYgqEhSI2G21TeMsLfKIVbbrmDG21320KEt1ouWC/1ZyyNYiAOF3LrklQzs0k9LZ2ctpmUFZJVxMgAggkGofGMNcDlXZma30jqJiNsk7e7Yj7CM78o5bjunGrLPCcQDQbjqGBKn6K0SFydGU8poGbcDsfWarsRjbjLlzBRpIS3ZUEAgwQE2kAxtIqtw92NDtvptA3In6vmN1920on41LbRM55I7Wyfw4pdmzdti4rlIClbAUpnMkWrfVObyJ0Eb1E4nhLdp8tlFtgBSRmS+rMVzZszpGzKCAPq0i05VgVA012BE+oOho8Xea4Sz6nQbKNFAVQAIAAAA+ynrdFrq8mmtTK+6kgrMklI0E+0p0AAzbHStXxDCo/CGgIkspJMkSt8IdYn0g7SB2mqnBXbKZ+fbJzAZHUqGQhXUghiMyEMDAZTKDXy0j4db3DL5CgFl0EmBlvwmp7wFk9zNb4mqO3pXHanz2/A5PdwQVipGoMf60Qwq+VSAKMr5UtTPaUEMfNV8qL5qnlT9DLRbHpRH+aL5VfeH/CCYkSb9u3HZ42+PrVTFTOG4m3babtgXlKkQWZSDpDSAdoOnrStilFJcB+IPDS4W4EzpdBE5kGk9x66Qftqr+aJ5Vb8UxiXAot2+WqloXMWAnL3OvY1Xim2EI7bk3w3ZVcQhAicw/6TXcfBx/2f3Ma4hwUxft/737QR++u2eCz9C3+9+4VnF/1foVkVY/qX8UKOhXScgrxt/Yrw88g+NxZqJwfgnSpPkABoYPc7T99WviTD58LdX9Gf1SG/dUThPEQbayew1PupmTJH8hr+Nd6X/Iy+Q29KfXiIpxMco7++lYUhscIUdh8KV/JKEbfb3p3+UF8xShj1jeix1EyPFeD2/n9jPtAMa9RHM2jyyr8ag8X8JXbbWxhr5i7dBXmAg22CswaRvt5TtV5x3GKMXhbk6CQT79D9zGl8e42kWnTXJeQn/dIZT+376my6RzH5S2xCPZs8Qu82VL2jbVQAcwVpgCe1U/ibhq4Q8q2brqF5isSVCm5HS0e0Rk9NxVx8smLN58LdCwBnQyPUMN/c1U9u1dvWUlwQVObOJGl26BBkZQAsf6Vm3TM+pnGOJOXBO4b4C4jdtJetPo0OoF6DEAg67a/spniWAxlpBcu4gk5mtFDeRuoFmK6DKVz5TqB9mhFfw7jdyyXy3jcFu2VUGYGc5YtqQwJEg6QdDrR8KwpvoSXLhhLllMgnUqGZjrrqQAddDqaqbSXByzlhhDVKOz+42Pzw/OjLi4eZlCBrcr9M0NygSVWMqkzsR51kLy6W1YAEMRAZW0hAOsEnzEHyq9XEMluBcuagyJaDMCIkR5RpVfxHDXHCNAYQzCCezMGEE6wLRJIG2vuIStkYs6yzW1EBrJJ0RY7TG29N3rWtuVEG7b7rr1r59vfUv5pcnWz/ANMfWIOvvVh/wkdjRWsJda5aCoAwuW2H1dFuW2JmQSIZDoZhh6Vq2dnG7BZti2xIy7ZQA1pQddS5L5tMo7d20G1M37kzmjYFswOUL2LLvH5Nvc7t5VaXyymDm3j2z/mVHXBZnUAQS2mq6MTqwEmbh2knSuO1yeI5xcnI0mAAUYd2jKFsNqgRcq4S+WZCT0LKtIO8NtmqtvZTfUg2xmxKmOQwInEkwSZOae+09NWT4W+sWyqyRkAlczBLDL7UyTy7jCSd47gRVYjiVxWBdFlhzFdXdh7RMhVZkYhgSTlCye+k66vuO7F1CV2mNeH0Rg5dVYZkghbbQBmZwALmhgA6lj0mQBqXuPPbzWhZsG3qys2VWWZUwRmLCAQYI1DiJEVO8OBSvWwCM8OLhUDIoXqVWtQ2ra6iOnzkQeOovMt5SCijMDoqAl2VupUUA9CyAZBzCYGokqDGloTre1+Zn3tyxP6R7ep+FJXvPp7vxtUgrMkaidDMzv32P486ZvWT5Gug7iJfkkTOzbCf7tz2/bWrbGWM+IV+Tn597S7fNkgBkgDLctypILSS2sjTWcne0InTR9zl/un0nufTvt3rZL0rfIcqWv3T9HJB6rZ6uoEv6SQB5SZzktxS5j9R1b1nI13mArlKRYAvwEcuwk3TMh7be0xkxpoA5d4auNJGHAXIbjO9xMuaWDAShfMVBXXT2hp3qPh+P27dwrcxCL09WcwzOL7rBtyxBKgQ0zlVNgaf4k7OLT2biiOaty6jvtbh91WWiSdJMsRpFQ0qOTKoNO43v+pQYzw2y4kWblxUkFuYNtEZgRnygNookkDqE9oK9wFkcW7d2245POZ2m0iANDQSDA20Mb6aaB+/gXuXCc4uP0oSc86uiAZmG2a6nfufI0rAzhCbilDzLdxEIE6ykOwcDMpjfXYjcEVm64aOaVR+WcWkVD4W4L4w5VeaWVAM7FSXjIQ+TLBzAzPensFwq9ctrcHKCMOlrl4W85LXECjMB1E2rmnp6itKviOznDm0xPMF1lK22l+bbcOLpOdcgVkVdsoXUa1GwviEHl8/Mcoi4q27BS8BcuMFKGAulyMw1EtoZmlUCawGUwOJth5uxEADRyd5MHKMpOmutbjDujcKxRtgqnLYBfXPqfeTrHrWU4e623ZmDQRAyEEqQ0iZnQiRprtWr4eqvgcSVDKGt3VAYqTOgDEgAZjpW2Jrsd3T5IuMUmv8dznXBsZh0cjE2S6QNVZgwkwQsOBMEmSG17VBuAScsxOk7xOlGbfagoqNj2t7ER+DRgU4U1/H76ASlZVDcUIpeWr7wvwNcSxBPeB27Tqe1JsHsZyKFavxf4XTCIrKxzEgFSQwghoIMAj2DpH21lSKpprkUZKStEnhpi7bP6af9wrtfgg9FwfpD9lcQwhh1Pkyn4MK7V4HbW4Pd++oX9xBk/ts1fwoUIo66jiLwrIg96xuJ4U1pyqnpmV93atnSbloMIYTTaIMWuGuef7aJg43NbIYJPKudeJceoxF1IeFbKMrgD2RsMp8zWcnp5Ms2aOJXInPiMo1cfEfCSYovnanTmL7pH/4a5zax6XLireZlmOokwJmDO8ERvG+1L4njMMhCqS/qJobYapvhG44uZSUIJQ5gF0766VWfy3bcHQZe+2mvkTJM1lsPjjmC2hcV9MvUSDr+iTWxxXAEbrcobzCWW06KgbuVUkAevqT76SjqZabr5tiwxHCcPi7Li5nIJBRkYPlIGrKBqI6tGGxisecIlsPbRy1sLCsRlME3Cx3P1i2taXDYQ2xlK3hbkEZGUOCWTQOpaASIjUmT56U+LJN67KhOqCsHuoeIOv1+9LLFRhZw9fk/pfVFdjvCQshCxIz21uJJXN1ASDAkDNtVx80PDi1hFDHMHDGSQCDlkCIMeu9V4VXMEbALtpAEBSO4HltTjPlO3tEbDcx3+yspZmzgyf8g5ppLmvoTsCnMgtDs13r6VMqbtgGQVPZrm0fuosZautYJe4UtBmgJGqHDJc1XoESbp1EzEZhBqXwtyLd4CRKkEhSfqXN2zCBv2OseWsq+tu65QAZGQAhXU97lodTaezdzEb9hrodISTSOnp88HjjGXcz1/hty2R1ZWVYOXZVlS0GdWzXQRIgZyddahYG5iFy5S67SQ8AxaykEhtdRbjT6vvrT47LctG6R9I8qygdKrmt7GJk8pdDpBNU+FsuxyKoB1C5tjAntPlUSe9RMM+T5lDH3S9x/wCflwtp1VQcoLBZgr9bMdhrTKsqX1Kv0hGIJGmZgMuaJgiGHeJBo+IMqpaa0rO1wHKHRlTpAztJOqgnYTMgeZqnxfhe/imBvXy0EdCghVB/JTOFXbsO1XHFJO2a4ejy6tUmrX1/0XuF41yyWu3kMTlaJKk9WUMLYIAXOsj186h3cdbfKty8t1vo1ZgqqwUPdVuplUBZjTYQT765fk2twSbp08gvnp3qR/RhZkTcuR6Affp+B8KuStUzvlhc4uMpe37lzgTYyFTdtk5SRbF3VyWEohtODJ5aiIM9BHcUWNwIbPlsXWi26hWGKKxOeJe31liWMy2o7iKy3FfASW1JtMSwGYZ+4MwIA0Og11H7keB8zG7bJVZtgwSqqPprOusBTBEgbyIEzU1VIaw6IUt/0LbC23LrbuYQDM6APetXmUdZOVrzLLSC2/YKOxpfG7Jw+RLlnCzd5ttWt25KkXVgkNG0geYDGkKFtks3KuIGE21azDzcWSyrmLFokrBEmB2FQ/EOOOJAa1g3tW7UszAAEcy5Ftg0AaNI8usjSAaqmS3NLTF2XuA4Ml+GKoEa3bJFu0FVjcyZwYJLaqIWAAysO01U8QucpcZcsMQ7XuWWtk9BTPJB3AgH7SvbSmeG8XusqI2HuEqoByXLIU6sSQHUwTnM+4eVDD8a1updwtzpCNowZlyqbaM8L1ktlEEEGT6UcM09HJ8s3f6GHuksxLSSTJJJJMkak9zrvWj8NG4DnUXHYewtskEueYJMDXpG0iSBJ0IM4cGw9zNy2GYBzl5eIUjLmYiWEEiGmdo3rQ4Hhot2raWmNsZlZr5JGjW74zFl1iSF1iCxG26lJPjsaylBvQ3zRS3MTduHLluo2aTZKsGnTKwETlPTpLdQOu1S+A42LzcwsSV1OV3fRwTBBlT7wQdiNafW0bd8ub6XVKNbz8xYZiCeXmcEDTUz5+dJ4ZddL9y9aKlULF8xgXEZjKkwfaA37b1g227PM6qChn2f8orF5amDbulsxynMoB6oE2+WZ2ggHz2qb4iu2LmU4dGUF7zscpAOcpoDHsrlMDtJ86vRjb7tbvC0ha2Llwst0RcDJDgKV6dbbPAnXNG9Rcf84Ft7b2bX0dlJhmAyh7r9IkEllR5ynXIT3inW37GOj5Wv0MeuXmKXByzI3E69tN9IExvuK2HCWX5piFtHohgZEZmhTmHkse7WdKicY4dfa2oe0qiwksRcDCCAggdgPm5B1PVmM6ij8PcTFq0AgWSMzu5BLXMwGQJqFAAG+nodTV45aeTs6XU2saXH4nOsv4/d99ERXRrvFbaIT81wsaLOS31SY0ganpHwG2lP8MvWsSDOFwqnvNps2s+W+2/as9T8HuKcbo5mRQiu5/zFRgPo8MO/9S069p5lE3gJfzeG/wCTc+/6WnU/A/Vh5OHRTuHxl60Q1lyrAzII/YRr3+Ndlf5PFP1MP9lu6P8A5qaPycDysfqXf3XtvSnU/APJjaqzk+N41iL6FcQ5fqUqTl6cocEaAb5/uqtiuxt8mIP5of8ADe/zdv402/yX+Rtfq3fh/W7ff603rfYUZY4qkzkC6V2nwP7dzygftqsPyXMCDnte4pdg++Lk/Ait3w/h1uwuW2I8zuT6k0Rg3JN9hZMsdLSH6FLoq6DlLujFAUYqjMUK5NxbE2edi+YrFzduBCNlys4k9Q7gdjoK6yKw3jTwhnLX8OssZN20Pr+bL+l5jv76xyJtHJ1mOU4fLvRzpgkgFU17QJ+3pj7zS/mVskCEkgmIWSARJiPUU6loQohenN1RDakEqdexE7SJPbSpCGBANcro8bNLGpf07qvcRh8Fb+sqmYADZdfICd9tqMYO3+TbHqQgA1jUkQP9afsK7TlUwCATmRRMfpMPPerNPDuL0Iw7+8Na/wAdGmQ44cjSemX88FK2EQE9CA6g9K+4jbaKOwigdAUDfpAA+6rHH8Lv2QGvWXVWYLmJtkSdphiadGDQzDABUmQVMmB0gSI1n8Ck4yMZYsi2laf3lWGmcpE0rNESdT/CrC3hrJnKQsKCeoalkJMaanMVEep+yVc4bZB6rikiI6lnXQt6eg131NGhkrDJ8FQbUiCJ02PelYd7ijQhG+Okz8dBr6Cp9y0guqoMKSoOo0mJ6tqYwmGgMGaTlLDVfyoiPjpvsfeJNCUZRewbXiUCQIG51k6sdtp6t/QVBzOASrgGYBBywCYIJJ7gkHzmKk2bWURJaSdTHvjTykUiwJkELE9o11mfjrTjKmmyoZKkpPtRPwnDhc5LuyCUZVMHQZlK5jl6l1iRMFwDERVzheBPaiFDHckOvkRtPqTVFwglLwyBAfZHSPrdMHTaDFbFuOlEUuqqslekZNRAnK6iBJGswPsrrWRSPe6fq4ZdqaIL8OYLHL079Sa+v3fcKSbNwnVRptLoddgd/VqducZRyAq5jmVOo24BcHLsrTs0+oomxihQWRYJYaC1JIk7PZXQ5Tr56b7O96Oj1YatO9lHxnCvlLNlWNpYEN5AZZ9KoPDHCeXce466HKGDFBqblsgMGIAOW2XImQSBvpWnv41SRlUjUrP0CQwWXnJa1EEbN2IgEVWPh7q3UcMqrkblAB4IKM7RK/Wmx7RloA30qG22Rky38kU/vGeJYVRhyyK1q2120LdxVskKMy3OYBb2aEViVMHUHULWd4mFly2LvXnMZemEc83UNmOY6dY0HUatOKvibwAYKALyZLZe3y4UaBgqgNJJJaQoGh6qi41MSvNVjhLawvMtW2t5yBiDAWAWJV53b2YgkRWncaTUiutXmRpUwfx2NVHEby/OM1y66OUXKyhYLcwznBI0A1EdwKt4/BquBum4TbNtZtrnS7lAcC6OgSCJzEE7aA0SqjojJ1XYtOH41szML5ulZVSQxAUyIIYZdQT0gMPXarHC8XuDe44EKA1oW1ICTlEZYKwxkaEyNRFQcPhLufqtW1LkqvLPttmgkAk6Ex7MLqNNocv4R7aK7oVVwWUn6wEaxv3G/nXLK09jxurlkjnbjfYTjL2bRSxXMWOfLJMQIgaADQSWPmTQw2Ie2rQAVuDIc2aDlgmCCDpnHpqKctcKvtqtm8wncW3I92gpd3hOIyqBh8RoWJm3cjqygQIgezr56eVRu3ZzyjmlJyknY6eLYhc1oBV+jKFVWIVQzs2h0MZjG3pUf+VLmQ5URVKGzKKVADZmcABolszdoHYCkYwxduZlupIfKHzK4zKypmJ1I2nz2qMbg5YXqnOWOvTGUAaflb6+UU9T8icpLZtkzE8XxF2/121LvbVEaDMXA/sCZ6lusdZGogCBEOzgEN5UusgX61xWUgAKTo4B17bb0u1fUX0clwgFsb9QK21UkHsJGnkPhTXE3UkFcui9ZRSqFpYyqkAgZcoMgag+8jfcrXe/cTxDDWrdxltkOsDqkMDKgsMwAkTI2HqBT3AbmXEWyNNWGgj+7fT7qi28FdInl3D68u5/hqdwnh93nW4tXPa7o43Ujcj1qXZ0dPqWaLa7o71YuSqnzAP3UsvUTDAhEB3CqD7wBNOTXcuD2nyOm5STcpomkk0xD3NpJu0yaSTQMU1ymGFKJojQAmhQoUDLmlCioxTMhVHSRRmkBnuMeD7F9zclrbH2uXlhj5kEHX1FQR4Atfnrvwt/4a19HNToj4MpdPik7cUUnB/DFqxP95P5xUP27VeAUKAppUbRioqkV/HOFLibfLZisMGkQdVmN/fVF/MZfz7fqW/4VraOk4p8mc8GPI7krMengRBoLxA9LdvzJJPmdaP+YqTJuknYE27ek7x8K11HRoj4J+Ew/ZRk/wCZCaZrmaNs1tIB89O9H/MlNTzOox1ZBMDtvEa1qjR0aI+A+Fw/ZRlh4NWP6wT+VyxOnb2ttTRfzMT6rqv+7bOp3k9e+taqhRoj4H8Lh+yjJnwWvZ1B7kWzJ9/0kUSeDcrZ1vZWiCQj6j/mR3O1ayio0oXwuJf+TJ4nwcz+3fmPZJR5XWZH0tEPCFwariiDtoj6/ZzYrXURo0oPhsfNGMveCrjkFsTJEEE220j/ANTXyg6amiPgy7MjEIDBEjDqDBmRIbvJnzk+dbSiNGlB8PBcL3Zgb/yeliGa9bJGgPIAiCSNn8zQTwA4IIxCSpkfQ7d/y63lFRoiJ9Nje7XuzIjwnczZuZh5mZGHYGd5kXfOmeKeD71/LzL9rpJIiy0ywUEkm4Tsqj7K2dCjQivQg1Vfmc8t/J06sGXEWwwIIItGZBmZz+dPXfAd18vMxKkA7C1G8eTegA8oit5RUvTiSumxLt7si8NwCWECW5ga6mSSdyak0KBq0qOhuzH+K/BzYq7zEuInSBDBj+yqA/Jpe/P2v1Xrp1Eah44t2znl02OTto5efk0v/nrPwufwov6Mr/e9Zjvpc/hXUJoiaXoxF8JiXYh8LwK2LYtqSQJMnuTvUomjpJrRKlR1PfcTQozSaBBUmlRSaBiTSSKUTSaAE0RFGaKgYmhRE0KQ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6" name="Afbeelding 5" descr="20170517_110109_resiz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60648"/>
            <a:ext cx="3528392" cy="6272696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4572000" y="2780928"/>
            <a:ext cx="4388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smtClean="0"/>
              <a:t>Running </a:t>
            </a:r>
            <a:r>
              <a:rPr lang="nl-BE" dirty="0" err="1" smtClean="0"/>
              <a:t>on</a:t>
            </a:r>
            <a:r>
              <a:rPr lang="nl-BE" dirty="0" smtClean="0"/>
              <a:t> the ON0EME </a:t>
            </a:r>
            <a:r>
              <a:rPr lang="nl-BE" dirty="0" err="1" smtClean="0"/>
              <a:t>beacon</a:t>
            </a:r>
            <a:r>
              <a:rPr lang="nl-BE" dirty="0" smtClean="0"/>
              <a:t>  </a:t>
            </a:r>
            <a:r>
              <a:rPr lang="nl-BE" dirty="0" err="1" smtClean="0"/>
              <a:t>for</a:t>
            </a:r>
            <a:r>
              <a:rPr lang="nl-BE" dirty="0" smtClean="0"/>
              <a:t> 5 </a:t>
            </a:r>
            <a:r>
              <a:rPr lang="nl-BE" dirty="0" err="1" smtClean="0"/>
              <a:t>years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1428728" y="4786322"/>
            <a:ext cx="6336704" cy="1033763"/>
          </a:xfrm>
        </p:spPr>
        <p:txBody>
          <a:bodyPr/>
          <a:lstStyle>
            <a:extLst/>
          </a:lstStyle>
          <a:p>
            <a:pPr algn="ctr"/>
            <a:r>
              <a:rPr lang="nl-BE" dirty="0" err="1" smtClean="0"/>
              <a:t>Conclusion</a:t>
            </a:r>
            <a:r>
              <a:rPr lang="nl-BE" dirty="0" smtClean="0"/>
              <a:t>:</a:t>
            </a:r>
            <a:br>
              <a:rPr lang="nl-BE" dirty="0" smtClean="0"/>
            </a:b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err="1" smtClean="0"/>
              <a:t>Build</a:t>
            </a:r>
            <a:r>
              <a:rPr lang="nl-BE" dirty="0" smtClean="0"/>
              <a:t> </a:t>
            </a:r>
            <a:r>
              <a:rPr lang="nl-BE" dirty="0" err="1" smtClean="0"/>
              <a:t>it</a:t>
            </a:r>
            <a:r>
              <a:rPr lang="nl-BE" dirty="0" smtClean="0"/>
              <a:t>  </a:t>
            </a:r>
            <a:r>
              <a:rPr lang="nl-BE" dirty="0" err="1" smtClean="0"/>
              <a:t>your</a:t>
            </a:r>
            <a:r>
              <a:rPr lang="nl-BE" dirty="0" smtClean="0"/>
              <a:t> </a:t>
            </a:r>
            <a:r>
              <a:rPr lang="nl-BE" dirty="0" err="1" smtClean="0"/>
              <a:t>self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&amp;</a:t>
            </a:r>
            <a:br>
              <a:rPr lang="nl-BE" dirty="0" smtClean="0"/>
            </a:br>
            <a:r>
              <a:rPr lang="nl-BE" dirty="0" err="1" smtClean="0"/>
              <a:t>Build</a:t>
            </a:r>
            <a:r>
              <a:rPr lang="nl-BE" dirty="0" smtClean="0"/>
              <a:t> </a:t>
            </a:r>
            <a:r>
              <a:rPr lang="nl-BE" dirty="0" err="1" smtClean="0"/>
              <a:t>it</a:t>
            </a:r>
            <a:r>
              <a:rPr lang="nl-BE" dirty="0" smtClean="0"/>
              <a:t> NICE !!!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>
                <a:solidFill>
                  <a:schemeClr val="accent1"/>
                </a:solidFill>
              </a:rPr>
              <a:t/>
            </a:r>
            <a:br>
              <a:rPr lang="nl-NL" dirty="0" smtClean="0">
                <a:solidFill>
                  <a:schemeClr val="accent1"/>
                </a:solidFill>
              </a:rPr>
            </a:br>
            <a:r>
              <a:rPr lang="nl-NL" dirty="0" smtClean="0">
                <a:solidFill>
                  <a:schemeClr val="accent1"/>
                </a:solidFill>
              </a:rPr>
              <a:t/>
            </a:r>
            <a:br>
              <a:rPr lang="nl-NL" dirty="0" smtClean="0">
                <a:solidFill>
                  <a:schemeClr val="accent1"/>
                </a:solidFill>
              </a:rPr>
            </a:br>
            <a:endParaRPr lang="nl-NL" dirty="0"/>
          </a:p>
        </p:txBody>
      </p:sp>
      <p:sp>
        <p:nvSpPr>
          <p:cNvPr id="8" name="Tijdelijke aanduiding voor tekst 10"/>
          <p:cNvSpPr>
            <a:spLocks noGrp="1"/>
          </p:cNvSpPr>
          <p:nvPr>
            <p:ph type="body" idx="1"/>
          </p:nvPr>
        </p:nvSpPr>
        <p:spPr>
          <a:xfrm>
            <a:off x="7199784" y="6497960"/>
            <a:ext cx="1944216" cy="360040"/>
          </a:xfrm>
        </p:spPr>
        <p:txBody>
          <a:bodyPr>
            <a:normAutofit fontScale="92500"/>
          </a:bodyPr>
          <a:lstStyle/>
          <a:p>
            <a:r>
              <a:rPr lang="nl-BE" sz="1000" dirty="0" smtClean="0"/>
              <a:t>© 2014 ON4BCB Walter </a:t>
            </a:r>
            <a:r>
              <a:rPr lang="nl-BE" sz="1000" dirty="0" err="1" smtClean="0"/>
              <a:t>Crauwels</a:t>
            </a:r>
            <a:endParaRPr lang="nl-BE" sz="1000" dirty="0"/>
          </a:p>
        </p:txBody>
      </p:sp>
      <p:sp>
        <p:nvSpPr>
          <p:cNvPr id="130050" name="AutoShape 2" descr="data:image/jpeg;base64,/9j/4AAQSkZJRgABAQAAAQABAAD/2wCEAAkGBxQTEhQUEhQWFRUVFxgYFxcYFRgYFxgVFxcXFxcXGBcYHCggGBwlHBUYITEhJSksLi4uFx8zODMsNygtLisBCgoKDg0OGxAQGiwkHyQvLCwsLCwyLC8sLCwsNCwsLCwsLCwsLCwsLCwsLCwsLCwsLCwsLCwsLCwsLCwsLCwsLP/AABEIAMIBAwMBIgACEQEDEQH/xAAcAAABBQEBAQAAAAAAAAAAAAADAAIEBQYBBwj/xABMEAABAwIDBAYGBQcKBQUAAAABAAIRAyEEEjEFQVFhBhMicZGhMoGxwdHwFEJSU5IVI5Oi0tPhFjNDVGKCg5TC4wdEcuLxJGOjsrP/xAAaAQACAwEBAAAAAAAAAAAAAAABAgADBAUG/8QAMhEAAgIBAgMGBAYCAwAAAAAAAAECEQMSIQQxURMiQWGR8HGBodEFFDJiseFCwSNS8f/aAAwDAQACEQMRAD8ArTZVWLqAekQBxKnVKr49D9YfBV2JwlSoI6tuupdw5JUi0ssFhZaNQTvAEweN+e9dxgfT3Z28hBHq3rKVdn1s0S4f3j8UKrTxAtnf63E+1PtXMTe+RrMPjmPm8Eag6qs6X0RUpMPB0W4ELIue8OzF7p3XMn+CKcUTJcdOKD2DzIeKw1Rji2DA0PEbkKKnNSzPFLLzTpPqI6IsVOfkutbV5+SlAc10A8UaYCNkrc/JOFOtz8WqTB4rt+KlMBHFOvz8Wp4p4jn4tRgTx8ynBzuPmUe8TYAKeI5+LU8U8TwPi34owe7j5rvWO4+aneJsCDMTwPiz4p0Yrh/9Piidc7j5hLr38T5Kd8GwOcV9k/q/FBqbQrN9K3eFLGJfz8kCuc3pDyUuZKiMbtl/EeCK3bL+Xh/FRHYUHj4LtLDNBBMkcNJ8k2uQNMSc3bL+DfA/FTMPtZx+q0+PxUfD4mi12bqQbQRnt5tRsDicOwyWPN7DM2PYJUWWS5kcEy3HXuAhoYDv0/inYfZ2XtuJc/id3ci0OkVFx7Qe31Aj9Uyp7a9N4/NuDhy1HeNVjz58jW+xfjxwT2I7NFLw7lFZon0XXWKzTpJ2dNdXjlCDmWV6VbWM9Uw2HpnidQ1NCLm6RXLYL0h6TPqg0aTiKf1yDGeN3/T7Vmm9o8gm09HHkj4Ftl0oQUVSM0ne4cUwkiQkrKEs9CDd5RKbUpEJjqkWWNs2pAazgHErOdItoZBG927j/BWW1q4Y293OPZE+uTyWc+huquLnmfZHAcAmpR3kKrltEibLw5qPkifYpPSDZvVsbuzH2BabZuz4aFQ9MKxNcU57LGAgf2nTJ8IVMMrnlpci3JjUMZnsPV+qVJUStTnvRMNWmx1C3GIkLqS7CJBBdShdhQAk4Li6ESHV0LgTgoQULsJLsIgGkLkJ8JQpRBmVLIpWCwb6r206TS97pytaJJgFxgdwJ9Sk7S2JiMOAa9GpSDjAL2EAnWATaeSmklorMi71YU/8k18nWdRWyEZg/qn5MsTmDssRG9R62HcyA9rmkiQHNLZB3idRzR0sFoCKIM8lym8gy06bwdEVrReeFu9V9Z8u+y7d/A7+4oOgml2ftabVN/1vj8VcUlhsNXmQfSHmOK0Ox8bPYP8Ad7uCwcRw6S1x+ZqxZW+7IuMTWygrzfEVS5znHVxJ8StztOpY9ywBR4WNJsXLzJWGEhw4j2I+zzZQ8LUhwUkdl/I3C2IoZYQknBJOIegNpkiyFtCs2iJdDnH0G8eZ4NWg2m9tJgtvgACAXe9YnEU3Vahc7XytuCyzUcPm/wCDTBvL8CEyi6o8udck3+HJWtLCBo0UrDYWPFSarbBc3LlbZ0McNIyi2GrCdKHTi6nIMH6gPvW/ptsvO+kLpxVc/wBoDwa0J+C3yv4fYr4vaHzK9yjCzh3qQ8oVFkuncF1Tnk0LVbKrU6WANZ2Ho1XDFtp/nKQcTTNI1HNnXUWO5ZZX2zNvspUG0XYcVMtYVw51VwBqBuVssaLtA+rN08HQkjXV9i4dr8XSZSpxhMXRe9zmy76G9nWVGFxuQ0hw7hCiYLZ9Kts/rjh6Ic6ljXnJaqHUnU+p6todJa0vOYwRAE7py1HpBVH0sk5nYthbUJ/tPDyY7szY3B3JTsJ0q6vDsosow9lOvTbVNUmBiS3rXdXlAmGwJJjmn1IXSx/QfD0n4mnRr0BUFZwAL84ysbTqucW5XC5cKd7iAUtmbBfjutq4egWsbSENpkZfpAbTzMGdxdlcS9wk8LqDsPbrqOJpYipnrmkCGNdVIiWloGZwdDQHGw3qDhcV1fWhjbVKbqXauQxzmnURJ7IvEa2QtUGnZr9lbOw3V4AV8MC7E16uHqOFSq17S2oym1zQH5ZBfe0GFArdGw3CYqrM1MPicg50WPNFz451HNvuylc2f0kpUqOGb1DnVMK+pVpuNVvVmo8gguZ1clrS1pADhMXKk4Hpa1rTSqCq6g/DPpVGZ2dqtUeXvrzlscziQO5G0LTJO1ujtEYBmIp0Xsc6lhnNcHue19WtUeypTyGYgNDgeJA3oGyuiZGLwlLE06wp4hrZJY6kW1HNecgLmmXNy3Gt0PF9KKf0bqqVOoHnD0cO57nNy5aVV1XM0NE5i50C9hzQtl9KC3E4StXNRzMMGjKHZy8tz9qHuADjngngN6jaJUiyodGKNUYhgp1qGIpYcVW0n1A49Z23hhBptN6YadxBJCqOkWxGYehg3gvL8RSNR8kZWmRDWtDZBE3km6kbB6Qsw9Z9Sarr0uq7Db06dQOLH9vsywFls3pckzpRtqliadANzh9N2ILg5jQ3LWqmq1rHB5MMHZ0E8tEW0BXYzoDiG09o4V7rAVCDAJ9JjmiABJu5bbD7JpBmKw+JxWalias0w2nWJoPl72vJc0ZSbNjevN9jOIxFAhpcetpw0OylxziGh31Z0ndK9Kw+PruAc3D4sNmGhuLo/wBJoCX9o+kBJNvEKRQJ8yyoYljMYaz62HGGDGU6M4t9MUqLWFkmgWZKhc47za29eVbf2m+tU7bw9tMuYx0AZmgwHGN5AHwC3DMe6i0UsmPaXObSAFXDOh2XstaLwC1pgmxDTBsSMJt9gGJrAZz+cdeoAHzPazBtgZnRGXIEOZWVXwIzBua2sEqHSNSpOHJHpBzSYEOiPSOmqlVcO1xBI00RIVTVlydFS9rmlpIOYEtd3gwdFbUnEQRqLpQnMGqiiRstcaZbI3iVjcZTh58Vs6LZpN7ves3tfDxfgsmLutxL57pMqgpr+0wHe32KFCl4B94OhstKKmTKOIsElX1JaS3gkjuCj2DEsfUqZnmY04AcAmOw0blb9Wo+JC4c8rlzOrDGo8iA1qHWFvX71Ja3VBcwAXKpptl+yO0ivMdsv/8AUVz/AO47yt7l6UKg7l5t0gwxbiarZ1cX+p/a95W7g41N/AycW7iivALipVNsCE1jYRAukYDq6uBORFEF1JdRIILoSXVCHQuhcCcFCHQnBcTgiAS6El1Eg6m8tIc0kEEEEagi4IVwzpViwSRWIJIPo0/qkER2bCWgwLGLyqYLsKAaLZ/SbEuLSajSWvD2nqqUh4a1oIOT7LWjuACrcXiXVXuqPMueSXGAJJ5Cw7ghwlCIKQ1KE6EiFAjESkLqXtN1J3VmlmDspFQEdkG2WOeultFFpi6EXe5JGi2Jgy/D5hucQfI+9V21NmE7ltf+F1AVKVdhvD2nxEf6VfYvoyCZWOe2Rl6lcUfPmIoFri06hNpi69O6cdBn2rUGl0CKjQJNtHAb+fqWPwGxHvIAae7etEe9yKm0hlNgcASLnVJbKh0JrZR2XeBXFdqXUqs0GErF3duKLXaoOGdAAUkvsuDNRts7UW6BOQatKQji6JTI0OiiQzZWdWsH0spRinc2NPtHuXpz2t5LJ9M9kufTFVgk05zcch3+o+0rTw/dmZ8+8TEgDinADimgHknCeXiuiYB4jinhwQge7xTge7xRsAUPCcHNQ2v5C/8A59y6HcgjZKDB7U4VGoIfyCdn5DxRsFBxUYnCoxBbU/shPbUH2QjqBQZtRnJEFVnAKOKg+yE8VB9gJtSBRIFanwHinirT4DxQBVH2AnNrN+wEdSFp+ZIbUpcB4pwfR4eaAK7fu2pwrs+7COpeRKfmHD6PDzTs1Dh5oAqM+6CfnZ90Pn1qWvIWn5hJocPNdDcPz8UMOp/dfPinjqvuvnxRteRN/MIKeH4nxRqNLC3LibA+KC2nR+6Pz61dbC2BTrOBFHsjUkmPbdRySVugJN7Ky5/4SU3TiHQcrsseL16M9mirtiYdlOnlYAL7rdytCuVkmpTbRsjFpUyM5l0wUgDIAnjF/FSHNQ8yFko5kSXesKSlko8bxnSSjSeWOLiREwLAndJKGel9CY7fflEe2fJYbaLj11Y3MPfOn28uo7wowBgmN4E21MkewqLhotbl74iSexvB01oj6lTwZ+2mjptS+7qfqftrB5Tw8x8Usp+S34pvy8AdvM9Bp9OaAF6VT9Q/6lrsNWY5gcLtcJHr4rxbC4Zz3ZRrDjqPqtLjpyaVpsDtjGtbFOkC28fmzx/6uak8WlXEMcuraRs8XRpi/VU439hvwQThGfdM/C34LODau0j/AELR/h/967+UNpn+hH4W/tKta/Fr1I1HozROwrdzG/hCd9GZ9hv4Qsz9N2p90PCn8Uuu2p93/wDj7yrN+q9StxXmaqnhmfds/CPgn/R2fdstH1W/BZQO2r9mP8unZdrWvrzw+vgpv1XqDSvM1ow7PsN/CPgnii37tn4W/BZEUtrfa88P+ynNw+1j9cfiofsKb9V6k0rzNi2m2T+bZ+BvwXQxk/zbPwt+CyH0fauvWj8dH9hEGD2rr1rPxs91NDfqvUmlGsLGfdM/A34IlNrPumfgb8FkTgNq/e0/0g9zE4bO2p9/SH+KfcxTfqTSjWmiw6UWfgb8E0MYP6Jg/uN+Cyv5P2t/WaY7qp/dob9k7UOuKZ+ld+7S96+aDUaNeTT+6Zr9hvwTopfc0931G8O5Y38i7Tm+LZ+ld3fdJ/5C2jvxjf0rv3aev3IWl0NeW0vuaf6NvwQ3spfc0/wN+CzVPo3tE/8AOj9M/wDdqUehm0Ivjf8A5n/uka/cDboW1Tqo/mqf4G/BBaKW+kz8Dfgqx3QzHTBxh/TO/dIf8kMZ/W3/AKZ37tLX7v5GVdC6pilP80z8DVbDGgQGiOEaLJs6HYvX6Y/9M792pP8AI3F2nG1P0zv3SWUL/wAl9RlJL/E2WAx+qsWbQ5LEYXoTiz/z1Uf4zv3an0uguL37Qr+quf3akcX7l9fsCU10ZqPp9tEN2OvoqJvQXE78fif0/wDtJ7ehFb+u4r/Mf7Sfsv3L6/YXWujLY488Ckqr+Q9b+u4r/Mf7S4p2X7l9fsTWujPL9u9DKrq9SpSLMj7mXEEE6iwM3E+tU9TotUDiMzC3WQXTbfEczvXp1ZpKivw6ojxTSo1S4dXZ5f8AkCr/AGfE/BCdsl/Lz+C9Iq0QFXu2dJKZcWwfl0YmlsxwIMgHdr7wtZsvElrQ3hZdqYCCFLoYcC0JM3EalRbiwaXYU4h8I1PrSJi3EkD2rZbD6NU3URVf2yQCGzB7RgZW/WuQoO29g1SGFt+zJYT6JiT5CyonDJBanVB1xctKKRmEr65fMJww1ckwNOYWkw+CdTpsDrkidNOSBThzpZGU5g4hxnO0xFrWgyuTl4/PjlKLS299ehfHApJNFbh9kYl9w0agekBckC3iPFGq7HxLQC5oEkiM17cVcYfHZC5rXwbOImSBNjfQS31wnt2pSe0Go+czgRAcS4viDDBeZ81fj46WWOmKeuvFbe6Elg07vl78iqOwcUJkNtr29LTJTaWw8SdCzUic9rEAn9YK9w+1aDgS2o7TPOWqB6RBdO8dm/MRdBxG1Kbs7KZewh4ioA4uc50HK1kEzpM8vVrlLL4f2U93r79Ctd0cxIiSwA5r5jbKCTNuSI3ovir9qmIv6RvHC3qVrisW0GqRVINExck5XGSd5gn/AFKNs/bBqfm2wHEQTr6dydL8dRu1VePLlk3s6+Xh7v4DOCq79+hX1Oj+IABzsvJjtSIMXkcUL+T2I+8Z5/BU1fpVXwtUiGvyZhDmWIafeb2WmxO2TQqNltnAXyFuUuIj0geIkgGJtuKqkuOqMk1T+H38Sf8AHenx9+RFb0arn+mZ4O09QSHRmqWtcK7S1wlpyuEjjDgLc960JxtE0icQ5oFSzC2cxiMztG73AaHRSWbcwTWhk2YA0AtaYAhsAl1osPWrVDiuzacu94OtvO/bK9Ub5bGUd0Zq767R6j8U2p0fqAT1wMQLN3mwGupK02za1E9dRGc1GnP22x2C6BlLrkcItZUu2KdZtemxrXOpPBNgDD2gOtYgXHfwWTFPi5ZljlOrV8l8Cxxi4OSIbdmuY6BVJhoceyAAC0OvLucK2oYpwbd1MgjXr6Qj1Z5WK6Z42qzFBuYtDwMw3/zYsZUan0mxTWBjarg0DKBDdBYXyrtcPgyTTcpeL9PQyZajSvf4HoznGJkSBMTeA4NPgXBQX4wX71m+jG3ak1W1nOcMhiYkHM0kzElR8RjiHOvb1+UqnTlxyccm/R+vkvCi6CjJWjVDHBSG7QsFiWY8o7MW5MpMZwiejbJxYKv2BeXbL2mWGSfatxgOkeHyDPVDTzn4K6FlGRJci9DVxzVUv6W4Ma4hng74KZsva1HEhxoPD8sA2IidNRyPgraZUSMqSfCSBDyxzrD1IJqaju85+CLq2yE4fPd/5XLZ1yDXuh0yjuahaJUx6QyqyR4oWX2KS82KCHwUUQ0fRzHNptzPcLS2+5pdaPX4SrHbG02PMNqsENIa5pM5nCxIbOk3Pq4xkqFMgTlaS4mQSZgaGA728FNpVXMBLaTSbCJcbGL2dfXRM804rRKua3/hV/ZknjcncfP+yVT2a+oC9mJPYa3MYdd/Zb2QXdkESTBNyrTGjK2m4BzsxDTYCIBBcZPLzUSkCKZFmE5g7KZFgNxJuCSIO8LmBx9sgYXF0NLnB19BMtECblUZJZOIl2TjFV49Hzv4b18fQOLRiipNvcNnE7pi/GN3qTGPbnJyuBblOYWEg5mkGLkRu4rmGrtFQuLCJkF2WSWiY79fNcxRc6vmbApG5uRoG9kMBm/a18L2xcJhlqc1k0v5fN8y/Lmg41V+pAqbRpFmWGmmQ4Cah0c7NAvJbmPqkruGx9Fgf1bKDXZmkQ/IJaWhozN9ECAI0Em1ysdtpsluYH0X/V/tbo9Xiqs0OT/WAvQYOHlPHGbm/p9jm5HGM2kj1D6UCHuyhwDi6p2XFrg7U0yAS8xERvGtlabMwrTVe+jTp5CcrxJZDwAJDSDIEggNsTrCqOjdPNgqUE2pkgDi1smQBJAMeO9Owe0QaWcyzttZbMAS7QGXayQFz+zzcNKbjvHf4vlvVe0Wa4TjGNbgdrbAw9V73PFQZQXHqwQXZ9GguDg4iDYDfdXlDBh8sqBjZyikReC0tIN/RJgi1hZQ2vCPh8MKrgAJc3tNJmWn0ZHA9rXmVzcXHcQ3GDdpNbUi2UY/qSr5stMfhC+k0Op0usbTk2c4D0D2SIzHNTmYE8lBZhTmBNJkQcw6kjM4vbUza27TdFmOlualSDWuqAtc2mTnJJYXEwSeYmd9lnsOxxjM90u4OPx7l3cWHJxUO0jNx5mTI4wlyPWKRqDM54kn62SCGAktbPASfNdwuJDcxAnM4OBkmHgAAiSQBYWEe1YrodPW1GdYb0XnUkB8RNzf0lr+jwa5zqBaA2m0QQHNtlBkfVA7Q7vBYOJ4DicWZShO5V4vw9OpZiyxlFxeyK3bPRmniq+DqVSAXQ2qWy0OPaBImcvo71XYbodSLsUHE5WCl1MG4zlwdm3H0VtqnYMMYXtaCA4OOnpGYHFxUMdWykMjGgCxpguDWhkwZ0tGisx8bKENDnulK/i9lW29Pp8h5w1O9PT0MXhujZpU8LXDr5avXwYlzXkNyk6Q0XHGFna9Vrq12gyS0D0nC/pOtbmQtnt/aGVjhkDRDo7TzGbWJdCxDakV/wA2MxLoIIAET2jPctuLilxFNb1W4IRUE1fyNiMGMjCZ7TWu8RPvXG4McFaPxNFuEwri6aj2NaGNAJDQIzOv2QIi3FJlOd5XSUUZXJkKjgWEgENHeYUjFYOm0N/NU3kkglxeQBaAMpHE68FNdgeAtZFGFtBE96sUUI5EDDbOpkNIa0SASGiwO+J00Wj6OUQ0vAESAbACwPIc1Bo4eCABEbhYAdyttlth5neEJrusCe5ZELq7CSylp5RS4cU00/I/wXGOUgau53HtXNSOsytqM1Ud7Va1qUqM+ikcRlIgkodgQSJ4jjB0RqzIhRauhUQSZiekWHFUVBkDQO0zNMEEgNPHcLKVgekmHFV789N5PbY2S3tEg5QOImL8F43ndMSbFTMJWIqA1CYAcNYg5HZZG7tQV0fyOPn43fzr2zn/AJuXKvCvqevYnaBcHSRqToNS6ZUmjjslFsCXQ6HWkSC0GYkwsmRVykuYWNNw5zmtm9rE79Va7NY+oxoY+k7LMjrBm/DE+uFwlDNjblB87L+JhGTbXRfz9i22bg+sEueRwvzjeUd+yiHRBcwgnreshoA1kRM8uRQ8BTcW5AQ11y11nAgOAdA9cXVt9FuTJMxAMQ2LWtvm8rFLKuHk45Ipv4/bYsjgUsarmYbbPRuq40zSa0gh96jgz63B0aW8QqZ+wq4s7qQSLg1GyJnW+tl6BtalUdkDQ50vAlskNEHNaDEhovyWZ21Re1xljgBfNuMwPj4LucPx2Ts46EtNePPYy/l+ep72uXmXfR+uKeGZTqOaC1rtKmk5YFuQ1v60LZdd7gRUIAzCCYAjLuMNDrxf2KgwmDJMvcWCGnTcRr5d/JW7H0Gggl79PRZFgImTB5+tWyjPLFpq0+fv/wAG7OCd8qLesxl8tdg7JDR2O25wMESdQWkRpfkhOrMDW5nWIBJBAMgAbgZEuO7VoUNuKwwLXdVUJZ6JMSDGoJmLEj1oOLxYqA06bYsTlIaZsSbix3/NlXj4CGNqUYu17/oLyXtaopuktdpp1C1+YAsInWwI9V1XYXarSBcblJrYXOAQG3u4QCCAN+Xkq92Kbh3WptD9wgZeR+dIW3hc+lVT5spzYF1Rotg7S6urndcZC3hOYjeFqeh+2aLXltepTY11M6vyiIa0AAuM6OuREg8bZvCOxNelTIptdSguNQUdCLgBxM62mAIEqlp1n16tTqwHkOa0HdkAyiPDyWrJieSak1S9szQkoxavc9cxW02sY2lh3UmsqODWOa7MAM1NmUZLGQePjouuNFzHtoFr3NBLmlrmNzOJAklsdpwPHQrCYXbD8Cykx0B1QueYuWuyxTBABgyxp8NN3B0wr5TLahJZSMEm7w7842d06g7uZXL4r8PjkTio21yfnz9C/HxM4tM0m3cOXNAhsEGTPKwaI7WnksJjaP527srZDiRYgRYzuBI9d16TgnNr02PaBlzE9oS6wLbXsZ38O9UPSnooc7ajGF7SGZmNaXOiL9kXI1XK/Dp9jkeKTp2l87ZvnU4aq8Cz2RgG1aVN28Zm+D3cN3wV7h8OA2NfiEXons1rcO3rMzXEuOUsdIBcYn1X9auG4akPrHw+K9XGUaOPO29ioZT1Bn3eCrelO0zhcMazYDg5ouGmxMaOtOi1fUUuL052FokQ5mccHAOHgU/aIXSzK9Fdq/SsOKriJLnCYAsNLNEb1eYFoDwJ4qyGHpRApgAbgIHgEhQpgyGAHcUrmmqIoux+UJLiSoLTxqjU81LoPu3wPsVQzMLkFHbiYK5i25nWdPkWZ08vnyXHsQmVh70cmyLQtkHE0lAr0uCu3NlR30NR8/OiXSNqPH8QXNquyj0XuGk3DjqubVp0mCmKTnuLqbDVziMtW+ZreLRxPFbzaexWNqZ20wZMuA1M6nzVLtLZ9NxGSkGgAzLRJJ+fNdJcVBKnzOf+XlKWxL2riHPcM02EAaw0AHcq8VS1wc1xBGhCk4jCyOzd0AkQY4a6BTtj9HKtaIY7KIzukOgSfRaNLRrvCSMUo+RZOT1G76NAGix0QXMbPt9QkyrFrmhzg30jDna6kQDys1EqhjDTawAAUmAgatyNY1uY8Te3IoDnLx/H43DiJpu79r6f6OnhkpQToPs+q2lYAhsGAOJvN+8+Kh7QYH0SwjfPzZItzAgi3zwRm68lUs2SKpS5X9ee/jZJxi0/MzWM2RVMOpNNRsDNlkluVobDmC8GJDhxIMLg2ZiX2GHqd/VvPsatT1LQJAM8tVLpOaAQRM7yTaWuG/mQfUu9w/43BQSnDfrfP5HNngnf6kZZnRrGuv1JE3uCBNr9t3IeCt9i9HfoxfXxADqgblp0i5oDi7succhcbNJOmqOC0zmGWCQJdqOOtlMo4W0taT3aa8VMn43JpqGPfrfv+QLB/wBpxMntboR2gaLTGUWNR8Gxns5dD7hFivPMaA3ENfV/m+uGeT9SWkg88vsPBe8uwjnek0ndcTbhdZ7bPR2g4ZqrW0yYm0iQeyY4j5lPw/4pLX3scq61/pIk8Ua/UjQUKjW0xl01gG0RaI1WJ2L0cbXxuLqsa0UQTlLhLOsJY85YBv6RkcVLxNJjmBhxRAkSQ0zl3gbp5wrnZ2LohtGlRcS1toyucXuNsznEWJ3nuXV4rjoRh/xJyfSpL1tGXHBt97b35GH6c4UNxLOrBFPMwzBP2WndOvuCBTEtmN2h3ea9Yo7PPWMe9shj2uaOyILZ3zf+AR37HptpegI6qpSgfZq1M7vNJwfF5eyvLDffy6dfT5Bywg5LTIoujEtwlNpp9rMZ3GC88dwB8gtTg6xgNLiOF9yrqlQvqZsjgNIJGXcJmOStcEwEB7hci1jYDgDposGDhssuMnmlsrdeZoyZIrFGCDF1tSofW3ABGqsMRTzNIGpEiyyTKFXrcrbmbXj50XVlsURpo07jCITZQqGBqkdtzRbQEnzRqWAf9on1D4opMVtEppsuPqJpw50nzCGcAY7RMfPBGmC0FFYJIH0McT+EpKUyWjxXCAuOhKtm7MNTVpmNNO5ScNiSQcobvmJgA6aaIrc5bkyiJkmNd5nf8UOyhW5Z2sr2IbNkVWiXDKIm5+dydQJgiJ5+yynvxOodlIOoiR4fOimUJABAaAdLbjy3eCreCHJFizz8SkfWEaqPVxd442Vzi8GxxJcRJuYIHknUdjtgOymN0wN/Anms7wTvYvWeFbmWr0nGA2YAgKfgujhJb1hkHgJ8ytdTpXiGj1AC3cFypjQ20knfYWPDyVqwR5zdlMsrltFGK6QbJbRZLfrTuiL2CN/w9dL6gGuZp9RMe9aXGCnWAbVZLdYzEX9RCbs3C0aEmhSa0mxJJPD7RRjjim3GqFeR6NLW5LGHcfqmxj55QFEfIMZfJWrMS6DcB02mY8kao5siDJi5iN+5LLBjW6S9EJG73KL6SQfR8lJo4mfq+StesKJnEEXnjYmeOiKxx8K9Bn8Ch2tSLqRABlUWyOjTqr4ccoABJMm2luevgt+1wsInjN78UWk0A2EeWnuRUVe5NTUdil2b0Kosu52d24lugmbDQaLV0MJTa0hoA4WFrX9iHRaIEm6eXiIGnyfBX91LYo7ze4xzFTbU2O6qIm2qu2p7Aq+ZZyM3szZ+HoEl5a51okaQQdOMjVW9DHUPRaJvMBpufUFYuaL23fPsSpwBa1t3cmTrZCtXuyFXxbBrTef7h9al4WsH36otHFwA9QGpRGaJwKNg0jWkagblzrSugR4+249qaUE2GkKrVO5RWYeXTF0UuuO6PD5KcQjzDVD6UC2vOUei7lCiUtVKpJkxWkGgcFyZXA1OcIUANSXRCSgDxiltJjASxrp3A6TuMcrLn5QdAkA/FV9EXI4hSGCwWd5X4G5Yl4ljhscc05W90bxvT8RiHPNzaLKJhjEI4SvJJoPZxTHkQe8AonWG1z4nTSyY0T4LoCRNjUgwrvgjMb80ak23fCBNp5+0IuHNhx+f4oW3zBSDBsz3+xHA9qDhxc95PipWS0fO74KyL2K5LcMxEYNeU+G5DARN/qHz4IgDNdbu94KIeXh7EJrfZfzKOBooBiouUpijsapTUyQrCtTwm005qcUI1EYh5kSVABOEbikBZdCQGqIDoXYXAnEqEODcmvCdKTxZQhHe33E+xENwmvHshcY5MiCAUii68IG9FAj3IiskVEtUKo+yG2pzUAGASTRUHFcTUKeGUPSCN8fekksLOmSqHpDvUobu5JJQDHg+xd3HuSSQIcPon1KXR39/vXUkIkkSKWpUmn8+SSSsXIrYVuvh7Edu7uSSTChosPX7Qi1PnwSSRFOt1+eKMz3JJJkBhmfFEakkihRO0HePapTfcuJKIDH/AMUQJJIgE33rpSSUIcG/53hPOiSSICLV+HtXAkkiiM5/BMrOMapJJxSNiHG91GouJmSdVxJAbwJAKSSSYQ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30052" name="AutoShape 4" descr="data:image/jpeg;base64,/9j/4AAQSkZJRgABAQAAAQABAAD/2wCEAAkGBxQTEhUUEhQVFhUXFxcWFhUUFxQZGBUYFxQXFxYXGRccHCggGBolHBUUITEhJSkrLi4uFx8zODMsNygtLisBCgoKDg0OGxAQGywkICQsLCwsNCwuLCwsLC8sLCwsLCwsLCwsLSwsLCwsLCwsNCwsLCwsLCwsLCwsLCwsLCwsLP/AABEIAI4BYgMBIgACEQEDEQH/xAAcAAAABwEBAAAAAAAAAAAAAAAAAQIDBAUGBwj/xABLEAACAQIEBAMDBwcJBgcBAAABAhEAAwQSITEFEyJBBlFhMnGRBxQjQoGh8FJTYpKxwdEVFhczNEPS0+EkcoKTorJEVIPCw+PxJf/EABkBAAMBAQEAAAAAAAAAAAAAAAABAgMEBf/EADERAAICAQMDAgMHBAMAAAAAAAABAhEDEiExBEFRE6EUIoFSYZGxweHwIzNx0QUyQv/aAAwDAQACEQMRAD8A6bFLVakC0KMW621HNpI5FGBUgWxRi2KNQaWR4owtSBbFGLYpWGljAFHFP8sUfLosNDI+WjinglHyxRYaWMRQin+VSeWaLDSxuhlpeShFMVCIoopZFCKBCYoopcUIoATFCKEUBQAIogKVFACgBLCkUjiWJFm1cut7NtGuN7kUsfuFed0+VPiY1N9T6Nasx9yiKLKjFs7H484ryLDEGDGnv7VxD+WsRJIvXRPk7/xpnjXjfF4oAX2RwPJMv/aRVXhsWWaCAN4ie2sak9gazk7OjFFLk0FvxNi12xN39cn9tdJ+TrxXcvgpecsw7ncjtXIDXQ/kq4YSzXO0wPspQbseVLSdeoGgogUZrY5BFJNLIoopgN0k04RSCKQDTCkFafNIamBFYUzcWpjLTRSmBBdKaNo1Yrh5pwWQKlyLjCyofBmKrrtutM6VX43CTqKlT8lyhtsZ64lRriVaXrVRLlurZKIGShUgp6UKko61FHFKigBUAFFHFGBSgKAEgUcUqKBpDE0cUdHFABAUIo6FABAUKVREUACKFHQoAZdaRFSDTbLVJkSiNxRUs0IpkiKKKURQFAgqIUuKTQBR+Oz/APz8VPey6/rrl/8AdXmp+ED8s/D/AFr0N8p97Lw69+kbS/G8hP3A1wm7cgTSZrjKpuEeTj9X/Whb4eyENmBA9/lFPnHelGL+YH8dqlmqDtoWIA3Jge816B8EcIFjDoI1gfGuPeAeGc/FoI0XqP2bfj0r0Fat5QAO1OC2szzy3oMiiNKIoq0MBNJpVEaBiTSSKUaRQIKKSRTkUFt0DSGclOJY86kKkUCKhs1jEYZabK1INIZak0IrrTLpUthTTLSGitv4UHtVbiMEavnWmLiUamh6UzNHD+lCr7lelCnrF6ZtKAo6EUzIMClAUUUYpDBQJFV3G+NWsNbz3WgbADVmPko7muXeJvGeIxKlLX+zoZnK0uw9Wjp+z40pSjHkwydRjxupM7FNKivNBwLbm8+4+se5A/fVz4L8bjAXmW/muWwCsr7U5pmGb7qSmnwXiywyJuLujv0URNc5Pyx4L83iP1bf+ZUPiXyhPeW4tq0qo4yqzyLgDKNSASAdabklyLLmjjVyOpTQmvNrYF9Ppbnxozw9x/fXf1jUerEx+Nw+fY9IzQmvN9vB3I/r7w/42o2wdwf3977HOnvo9WIfHYfPsej6Brzg2FuD/wARfPudqmcP4Pdulh85xAyqW6S7kxssA9/3U1lixrrMTdJ+x6BK0grXn2/we8o/tN8kMFKh3kM2bKPJpyNsTtSHwWuQcQdrv5pbj5jpMDuTHmANNCarWivVi/P4HoQrRqled8Tw3EJo97FKYkZnYT7taaTD3Y/tOI93Mb+NS80TJ9XhXL9j0fTTLXnTk3Y/tGI93Mb+NBkugT85xH/Mf+NHrRB9Zhff2On/ACw3CMHbRQTmvLMAnpW25/blrh3E0IE6x3MGB9tbTg1u6BfuG9fdbeHuuczuQsAQ2+kefrUXw5grzXbd03bjkRnDuSCGRzl1aWGjH/hmn6iZrHqIUq78GAzD8qtX4Q8PriLOLd2ym0trIYJ1dm0iRqcsD7aebCvdvO4ZwzXXCKvVpnKqI7/CpHGcKy4m8ilrIRkUokqCyorZiqwJBb9po9RFvqYU/uOueEfCdjCKHtqeYyjMSxOsdp2rSVwF7eJCK4xl852yhFvXi8zGqg6SdvP4w3jzjLS5mvYryH0t32iDCnq0bT2d6r1EYrPCT59j0CaKud+EvlBw6YW1bxLXhdQZWJt3bmePrZgDM+utW/8ASNgfyrv/ACL32fVq7Rq00asikmuSeJfEOJxVxjYuXUsoYTkcxc0iZcgg5ttO07bms7cxmLBg4jFAxJBu3xA1/S9Kl5EjH1oLk72RRRXCVuY2P7TfkjMFOJYOVjMCLfMzkFRmGmo12ocP8RX7bqWvYm4BBy824SYI0gtBG9J5UuxpDJCUkr5O9Jbp2IrLWPlEwLKDnuAn6ps3iR6GEI+Bq44dx2xfIW0+YkZgMrjTz1A86HJHRGPgsCKJhSzSTQMbIpJFLNERQMZYU0wp8ikMKBkZlpm4lSytM3BSKRFyUKdj0oUirNSBR0BQaqMA6qPFXG/mmHN0LnYsEVSYGZgSCT5AAnSpeMxS20LudAJNck8WePExgFlLeREuZ87MJaEdYyxoOqd+1KeyMcs2oNopuL8Za7cNzE3GJIOoAgRsqLso/HrUXD3QwkBoOozDWI8h+6oeO4rbU5WkyJ6YI108/Sl2OJDJmCOVAJ+r9sCZrl0ya4PJljnPGvkd3z5J4UEDuCARodZ1GhqxwXDCHKvb6soKq5cAlri2wTlIMAsfXT7KzQ8SWwZhpkEaDf41d8E46rOWbrOWRBtsRlurcOZS6mOlu/enCL8Ew6fKn/1a3LY8MYkhcNbfKwQkfOl6umAoe4rMOpYIEa6GnsPw4MjBbC81YLJlxAWCzD+tN3IT0MTr2imDxCyZ0IkKACqdKoEiP9rGvQstvvTh4raMACJn2bQGgzGJXFSPaPqYE1bi1uzaWJq3Jbf5X+iNdsOCo+bJ1MVBBunqBKlf606yCB5wYmrG1w0ZZuWkVg6qyfTbM6LowvH8smYI6fPSoJxtvM0z1tmMWj+UWgRiBlEntr60/c4nb3ObdTpaE9JQ7m+dTyx1GTvWao5ouC/iKJhI7j91XPA1OS7CK5y/WKyq5LksoIk65BpO40PaoYSN4qz4e6ZAGdVi4rFmKCANiAQSx9oQvVJHnUw5J6ZKWVJuuRzHMmHFlxaVsyknPcAV/okbNJkLqxAESYIjYnP4/jdxb7sjWra5rckKXRYyMTmAEqDvA1y6dpvOP4hCGNu7bOe5n069A1wknI3STnGjd17biut+GMQ9xbiRkZ7brcz21aJXqCloVhEgMdI1roilZ6uLFjUmqVfzsTbXEVe5aYG2S9+3cYG7akHmXLgCIozsPpW1cA9IHepuNwGItjCG8iBAZQhbQj6F2klRpoKoLZy5GlWZHU8pbS25ywZa5BhZHZjMkx2q9fiaCyAvLLKDlcW2F0kqV6yekQGOgLdt9xDavkv4jFCUra3QzxJ3xDZrY5iqSoZEuLA0KK2YA5spXTXQjqM6VGKtNbaLgykjMM2hIJOuvaQdfQ+VWfCzbuIyX8uUC44nYlmtsbcNJ1ZAw3I1AEQBH4xbQ3IQgqoMMumfM7XWY6b5rjD7KzlTVnm5o4ZLWpPdlZzNDJWfLMK1mBw4u2beRCLmRMrllXMnKDNyypUkAxOpMsQYmKyxww8z91STwm5bWSEUGCSbtudQSCeqZgd9tqcH4QdPJQdxi5F6cQltMVbQKOfg8RmbmLqTeu2sioNtLZ6pOsiDrFb4f4mvMTl2ShcEnNeJ2B0C5eo66e+h15Ye3hm5YNvM9zKwGa4xRyLqx1C7oR9U+VTUwkW7lx7WFtm1lygNcLFjIKgrf6SAv7NK0v7js1r5Xpaq3wQbOTDHM1sm5axCWyeawUmC5eMkqdNj/rTvjC1mv4i6Vy3M1pyA2ZWF22cvbpI5XqCGG0UaYdmtLFvDKj3C2Wb2bMgaWaXJB0OxmYqLxGy9u0QLdlVYqXNoszSpYLmJdv0oI386baoynki4SSjzuLs622t6xbss4IChszYYXB1bkKcS0eRjXzosdgbSmymGS4DccW2W44YN0khYIj2gCG0jX1qfgMdcJ5V3qtlbi65BIa2VRC8ghem0NdBlBmrz5xcuXkN9WCC6vL5trIQ5uACNs5yFpI2Hvpp2tmdWGWN42l4/Q5txHFZWKIV6TGcAQ0eUjb7Ki2cW+YTDCQCMqjcx2A860WP8JXiwhWBKh2Rg2ZFA0YkKRlK/W2magYbgbnmZyAEQvOsSHXQmBHf4VT0rY6VgiocGgwj21wj8zmoudgbltmASeSVBVVMFsrQ2m0TuKtLPEBeOHaze6Fa5zQCSAHxFwjMTBtghp1B0HfestxFF+bsByB9JYOW25unVb/tNJE+YUgAAeelTgFEuvQD2YgyNBtDAaEAwZ2ovTEiMNGPd8GoxmCRruIJw5uMb17qDXIWLrBSAuggAU5heFWThbTst9rkE3CEYhgtwBipKldEzakgAr3qxbFXDZu8k5bb3LlzmZreRQ9ws2Y7WzD5SGbNppuAaHFeIX5rPaAADXDaLW7IKq1xmADsJU9R76SRpWbtvyTnSlCKirLVOA2DHTcA5pUl3sp0C6VjIVNxWy5Ox1aI2q/8Ak9tLbxrohBXUrBzdLWlYawNY9BWGfxViyBJB6g/tYacwLEE9z7TaHTqNN4HjWJTELiEW3zFGUB2shYyBAMqsoACgAR5UKG4dPCUZ3XZ/kejIpNcWHyhcS/N4X4r/AJ1KHyhcR/NYb4//AHV0bHVpkdmIpBrj/wDSFxD8xYPuLf5tK/pFx/8A5W39mf8Ax0bBUvB1w0g1yUfKNjf/ACin3c3+NWPB/lBxDlhdw4QRIJLxvtrUykkrKjGTdHR2FNMKyY8aN+bT7GNaLhWO59oPEEzI91QskZOkXLHKKtj0e6hTkUKsk0NY7xf45TDMbVsB7g9ryX09TWo4pi+TZuXT9RGb3kDQfGK4sODvdHOcEs5JJPcn8H4UzIsMT49e6CrKGB7GKoMVisK4hsJZ94RVM+9QKsP5vsQBAjyGk/HelfzfMTBA/HnQTsZ1sPhO1kD3GKaOGw52Q1pR4dY7L7/TtSz4cbeDP4+FIGkZkYKwROSRB7+VQbNi7ZvZ7KZJGwAIjeOr3VqsXwwoyIBqYie5Lb/ECtBc+T1xaFxbtsuSq8ue7sBGbzEzSHFVwYrCcY5jMMRcRAoDDMw6gGEgagkx2B18tBVrfa2ShtsrAqxm37GmWSDMnfyXbbWmvGXhu/g1ti+LYVyVUrl+qBof1h8DTPDnJtoWaQoZFE6KBk2HYGe3lWc5/K4nP1sWsDkS0EkKPaOw7mdKkXOE3vaAGUZiYe2fYGZtm3A1ikYYjOvnmUaHq1YQAexrRcTxGZLjWs4ULLEOGVQzhGlluMNdo/dJrCMU1Z4WLGpJtlZawNoN7ecBerUQGzWxIkEZfpCIII6TvsJVm3agZzaAFtS02rEWmBw7LP0e7Z37+4CBUB+E3kbpuKGz5RlLhlYEqQI1BkEZhp3mNaq8TxK8EEX7xLlk9u4rLkC6tDDWTtp7Pka2h4o9Lpk4fLKG7NE9pRbfptKy2gf6qyRzeW5yRy9JZRprvpExSeJ4W2xvZDa6A+WLNgxcU4sG2TkOn0VsGfI671lG47ixocRc0367usDLr9J6T79aUfEeInqu3SugIW7dDZc25Ys2sH2onT31o4vwdulfZRoeNYZVe8qoqhLpVCoUQpu4gZTCiYW3a3kiN9aqG120+J+2pGNuMXP0hdMzZCWLZlzHKwO2og1EaANoknpgSfPfSPMnSuSTtnhZ5+pk2VfsG3s79t/30kCY1qy/kzpRy6rbZQSTGRVa29zMW9kgKhnKT9xNHdwCqxTN1BsggJGYuUA1cNEifZnLrFPRLwOPS5ZcL8iqggAb1cYnEYc5vpILZQ+VMUzKOWygwun1vqkAwfaiKq8JisjKzIzxmEFrQnMhX8s/lT31FWlnHWrtwXsThg9tEZMha0c1wh2QDqkayB2AUa7TUNjp6RyxvbuR8Xj7MXBzABeLQxF4gBmxBAbspPPG3T0toSIZ+9xy1burcXOwNw3ICsCpi6IIdoPU/UJUQp2kTl+KYlnuvC20Uk/RhTAEiROY66DvqdaZLXYHUunfL6yO/nFb6ZHpSWWUadGvu+JFJmboln2X2Q3Oh119r6VJGns+1tBjjS3iLY5jZiwCm3bKj+sIcBundlJQx7HtmBWPsXmTQpadSZOe3mIygsSMzejT5+taK7YNu/cuWSiZLtxVJNpQIMFVzxmgMAYmJAO9RK4nNkjKFbXfgquK3zzbkJl62GUhlKwYgqEhSI2G21TeMsLfKIVbbrmDG21320KEt1ouWC/1ZyyNYiAOF3LrklQzs0k9LZ2ctpmUFZJVxMgAggkGofGMNcDlXZma30jqJiNsk7e7Yj7CM78o5bjunGrLPCcQDQbjqGBKn6K0SFydGU8poGbcDsfWarsRjbjLlzBRpIS3ZUEAgwQE2kAxtIqtw92NDtvptA3In6vmN1920on41LbRM55I7Wyfw4pdmzdti4rlIClbAUpnMkWrfVObyJ0Eb1E4nhLdp8tlFtgBSRmS+rMVzZszpGzKCAPq0i05VgVA012BE+oOho8Xea4Sz6nQbKNFAVQAIAAAA+ynrdFrq8mmtTK+6kgrMklI0E+0p0AAzbHStXxDCo/CGgIkspJMkSt8IdYn0g7SB2mqnBXbKZ+fbJzAZHUqGQhXUghiMyEMDAZTKDXy0j4db3DL5CgFl0EmBlvwmp7wFk9zNb4mqO3pXHanz2/A5PdwQVipGoMf60Qwq+VSAKMr5UtTPaUEMfNV8qL5qnlT9DLRbHpRH+aL5VfeH/CCYkSb9u3HZ42+PrVTFTOG4m3babtgXlKkQWZSDpDSAdoOnrStilFJcB+IPDS4W4EzpdBE5kGk9x66Qftqr+aJ5Vb8UxiXAot2+WqloXMWAnL3OvY1Xim2EI7bk3w3ZVcQhAicw/6TXcfBx/2f3Ma4hwUxft/737QR++u2eCz9C3+9+4VnF/1foVkVY/qX8UKOhXScgrxt/Yrw88g+NxZqJwfgnSpPkABoYPc7T99WviTD58LdX9Gf1SG/dUThPEQbayew1PupmTJH8hr+Nd6X/Iy+Q29KfXiIpxMco7++lYUhscIUdh8KV/JKEbfb3p3+UF8xShj1jeix1EyPFeD2/n9jPtAMa9RHM2jyyr8ag8X8JXbbWxhr5i7dBXmAg22CswaRvt5TtV5x3GKMXhbk6CQT79D9zGl8e42kWnTXJeQn/dIZT+376my6RzH5S2xCPZs8Qu82VL2jbVQAcwVpgCe1U/ibhq4Q8q2brqF5isSVCm5HS0e0Rk9NxVx8smLN58LdCwBnQyPUMN/c1U9u1dvWUlwQVObOJGl26BBkZQAsf6Vm3TM+pnGOJOXBO4b4C4jdtJetPo0OoF6DEAg67a/spniWAxlpBcu4gk5mtFDeRuoFmK6DKVz5TqB9mhFfw7jdyyXy3jcFu2VUGYGc5YtqQwJEg6QdDrR8KwpvoSXLhhLllMgnUqGZjrrqQAddDqaqbSXByzlhhDVKOz+42Pzw/OjLi4eZlCBrcr9M0NygSVWMqkzsR51kLy6W1YAEMRAZW0hAOsEnzEHyq9XEMluBcuagyJaDMCIkR5RpVfxHDXHCNAYQzCCezMGEE6wLRJIG2vuIStkYs6yzW1EBrJJ0RY7TG29N3rWtuVEG7b7rr1r59vfUv5pcnWz/ANMfWIOvvVh/wkdjRWsJda5aCoAwuW2H1dFuW2JmQSIZDoZhh6Vq2dnG7BZti2xIy7ZQA1pQddS5L5tMo7d20G1M37kzmjYFswOUL2LLvH5Nvc7t5VaXyymDm3j2z/mVHXBZnUAQS2mq6MTqwEmbh2knSuO1yeI5xcnI0mAAUYd2jKFsNqgRcq4S+WZCT0LKtIO8NtmqtvZTfUg2xmxKmOQwInEkwSZOae+09NWT4W+sWyqyRkAlczBLDL7UyTy7jCSd47gRVYjiVxWBdFlhzFdXdh7RMhVZkYhgSTlCye+k66vuO7F1CV2mNeH0Rg5dVYZkghbbQBmZwALmhgA6lj0mQBqXuPPbzWhZsG3qys2VWWZUwRmLCAQYI1DiJEVO8OBSvWwCM8OLhUDIoXqVWtQ2ra6iOnzkQeOovMt5SCijMDoqAl2VupUUA9CyAZBzCYGokqDGloTre1+Zn3tyxP6R7ep+FJXvPp7vxtUgrMkaidDMzv32P486ZvWT5Gug7iJfkkTOzbCf7tz2/bWrbGWM+IV+Tn597S7fNkgBkgDLctypILSS2sjTWcne0InTR9zl/un0nufTvt3rZL0rfIcqWv3T9HJB6rZ6uoEv6SQB5SZzktxS5j9R1b1nI13mArlKRYAvwEcuwk3TMh7be0xkxpoA5d4auNJGHAXIbjO9xMuaWDAShfMVBXXT2hp3qPh+P27dwrcxCL09WcwzOL7rBtyxBKgQ0zlVNgaf4k7OLT2biiOaty6jvtbh91WWiSdJMsRpFQ0qOTKoNO43v+pQYzw2y4kWblxUkFuYNtEZgRnygNookkDqE9oK9wFkcW7d2245POZ2m0iANDQSDA20Mb6aaB+/gXuXCc4uP0oSc86uiAZmG2a6nfufI0rAzhCbilDzLdxEIE6ykOwcDMpjfXYjcEVm64aOaVR+WcWkVD4W4L4w5VeaWVAM7FSXjIQ+TLBzAzPensFwq9ctrcHKCMOlrl4W85LXECjMB1E2rmnp6itKviOznDm0xPMF1lK22l+bbcOLpOdcgVkVdsoXUa1GwviEHl8/Mcoi4q27BS8BcuMFKGAulyMw1EtoZmlUCawGUwOJth5uxEADRyd5MHKMpOmutbjDujcKxRtgqnLYBfXPqfeTrHrWU4e623ZmDQRAyEEqQ0iZnQiRprtWr4eqvgcSVDKGt3VAYqTOgDEgAZjpW2Jrsd3T5IuMUmv8dznXBsZh0cjE2S6QNVZgwkwQsOBMEmSG17VBuAScsxOk7xOlGbfagoqNj2t7ER+DRgU4U1/H76ASlZVDcUIpeWr7wvwNcSxBPeB27Tqe1JsHsZyKFavxf4XTCIrKxzEgFSQwghoIMAj2DpH21lSKpprkUZKStEnhpi7bP6af9wrtfgg9FwfpD9lcQwhh1Pkyn4MK7V4HbW4Pd++oX9xBk/ts1fwoUIo66jiLwrIg96xuJ4U1pyqnpmV93atnSbloMIYTTaIMWuGuef7aJg43NbIYJPKudeJceoxF1IeFbKMrgD2RsMp8zWcnp5Ms2aOJXInPiMo1cfEfCSYovnanTmL7pH/4a5zax6XLireZlmOokwJmDO8ERvG+1L4njMMhCqS/qJobYapvhG44uZSUIJQ5gF0766VWfy3bcHQZe+2mvkTJM1lsPjjmC2hcV9MvUSDr+iTWxxXAEbrcobzCWW06KgbuVUkAevqT76SjqZabr5tiwxHCcPi7Li5nIJBRkYPlIGrKBqI6tGGxisecIlsPbRy1sLCsRlME3Cx3P1i2taXDYQ2xlK3hbkEZGUOCWTQOpaASIjUmT56U+LJN67KhOqCsHuoeIOv1+9LLFRhZw9fk/pfVFdjvCQshCxIz21uJJXN1ASDAkDNtVx80PDi1hFDHMHDGSQCDlkCIMeu9V4VXMEbALtpAEBSO4HltTjPlO3tEbDcx3+yspZmzgyf8g5ppLmvoTsCnMgtDs13r6VMqbtgGQVPZrm0fuosZautYJe4UtBmgJGqHDJc1XoESbp1EzEZhBqXwtyLd4CRKkEhSfqXN2zCBv2OseWsq+tu65QAZGQAhXU97lodTaezdzEb9hrodISTSOnp88HjjGXcz1/hty2R1ZWVYOXZVlS0GdWzXQRIgZyddahYG5iFy5S67SQ8AxaykEhtdRbjT6vvrT47LctG6R9I8qygdKrmt7GJk8pdDpBNU+FsuxyKoB1C5tjAntPlUSe9RMM+T5lDH3S9x/wCflwtp1VQcoLBZgr9bMdhrTKsqX1Kv0hGIJGmZgMuaJgiGHeJBo+IMqpaa0rO1wHKHRlTpAztJOqgnYTMgeZqnxfhe/imBvXy0EdCghVB/JTOFXbsO1XHFJO2a4ejy6tUmrX1/0XuF41yyWu3kMTlaJKk9WUMLYIAXOsj186h3cdbfKty8t1vo1ZgqqwUPdVuplUBZjTYQT765fk2twSbp08gvnp3qR/RhZkTcuR6Affp+B8KuStUzvlhc4uMpe37lzgTYyFTdtk5SRbF3VyWEohtODJ5aiIM9BHcUWNwIbPlsXWi26hWGKKxOeJe31liWMy2o7iKy3FfASW1JtMSwGYZ+4MwIA0Og11H7keB8zG7bJVZtgwSqqPprOusBTBEgbyIEzU1VIaw6IUt/0LbC23LrbuYQDM6APetXmUdZOVrzLLSC2/YKOxpfG7Jw+RLlnCzd5ttWt25KkXVgkNG0geYDGkKFtks3KuIGE21azDzcWSyrmLFokrBEmB2FQ/EOOOJAa1g3tW7UszAAEcy5Ftg0AaNI8usjSAaqmS3NLTF2XuA4Ml+GKoEa3bJFu0FVjcyZwYJLaqIWAAysO01U8QucpcZcsMQ7XuWWtk9BTPJB3AgH7SvbSmeG8XusqI2HuEqoByXLIU6sSQHUwTnM+4eVDD8a1updwtzpCNowZlyqbaM8L1ktlEEEGT6UcM09HJ8s3f6GHuksxLSSTJJJJMkak9zrvWj8NG4DnUXHYewtskEueYJMDXpG0iSBJ0IM4cGw9zNy2GYBzl5eIUjLmYiWEEiGmdo3rQ4Hhot2raWmNsZlZr5JGjW74zFl1iSF1iCxG26lJPjsaylBvQ3zRS3MTduHLluo2aTZKsGnTKwETlPTpLdQOu1S+A42LzcwsSV1OV3fRwTBBlT7wQdiNafW0bd8ub6XVKNbz8xYZiCeXmcEDTUz5+dJ4ZddL9y9aKlULF8xgXEZjKkwfaA37b1g227PM6qChn2f8orF5amDbulsxynMoB6oE2+WZ2ggHz2qb4iu2LmU4dGUF7zscpAOcpoDHsrlMDtJ86vRjb7tbvC0ha2Llwst0RcDJDgKV6dbbPAnXNG9Rcf84Ft7b2bX0dlJhmAyh7r9IkEllR5ynXIT3inW37GOj5Wv0MeuXmKXByzI3E69tN9IExvuK2HCWX5piFtHohgZEZmhTmHkse7WdKicY4dfa2oe0qiwksRcDCCAggdgPm5B1PVmM6ij8PcTFq0AgWSMzu5BLXMwGQJqFAAG+nodTV45aeTs6XU2saXH4nOsv4/d99ERXRrvFbaIT81wsaLOS31SY0ganpHwG2lP8MvWsSDOFwqnvNps2s+W+2/as9T8HuKcbo5mRQiu5/zFRgPo8MO/9S069p5lE3gJfzeG/wCTc+/6WnU/A/Vh5OHRTuHxl60Q1lyrAzII/YRr3+Ndlf5PFP1MP9lu6P8A5qaPycDysfqXf3XtvSnU/APJjaqzk+N41iL6FcQ5fqUqTl6cocEaAb5/uqtiuxt8mIP5of8ADe/zdv402/yX+Rtfq3fh/W7ff603rfYUZY4qkzkC6V2nwP7dzygftqsPyXMCDnte4pdg++Lk/Ait3w/h1uwuW2I8zuT6k0Rg3JN9hZMsdLSH6FLoq6DlLujFAUYqjMUK5NxbE2edi+YrFzduBCNlys4k9Q7gdjoK6yKw3jTwhnLX8OssZN20Pr+bL+l5jv76xyJtHJ1mOU4fLvRzpgkgFU17QJ+3pj7zS/mVskCEkgmIWSARJiPUU6loQohenN1RDakEqdexE7SJPbSpCGBANcro8bNLGpf07qvcRh8Fb+sqmYADZdfICd9tqMYO3+TbHqQgA1jUkQP9afsK7TlUwCATmRRMfpMPPerNPDuL0Iw7+8Na/wAdGmQ44cjSemX88FK2EQE9CA6g9K+4jbaKOwigdAUDfpAA+6rHH8Lv2QGvWXVWYLmJtkSdphiadGDQzDABUmQVMmB0gSI1n8Ck4yMZYsi2laf3lWGmcpE0rNESdT/CrC3hrJnKQsKCeoalkJMaanMVEep+yVc4bZB6rikiI6lnXQt6eg131NGhkrDJ8FQbUiCJ02PelYd7ijQhG+Okz8dBr6Cp9y0guqoMKSoOo0mJ6tqYwmGgMGaTlLDVfyoiPjpvsfeJNCUZRewbXiUCQIG51k6sdtp6t/QVBzOASrgGYBBywCYIJJ7gkHzmKk2bWURJaSdTHvjTykUiwJkELE9o11mfjrTjKmmyoZKkpPtRPwnDhc5LuyCUZVMHQZlK5jl6l1iRMFwDERVzheBPaiFDHckOvkRtPqTVFwglLwyBAfZHSPrdMHTaDFbFuOlEUuqqslekZNRAnK6iBJGswPsrrWRSPe6fq4ZdqaIL8OYLHL079Sa+v3fcKSbNwnVRptLoddgd/VqducZRyAq5jmVOo24BcHLsrTs0+oomxihQWRYJYaC1JIk7PZXQ5Tr56b7O96Oj1YatO9lHxnCvlLNlWNpYEN5AZZ9KoPDHCeXce466HKGDFBqblsgMGIAOW2XImQSBvpWnv41SRlUjUrP0CQwWXnJa1EEbN2IgEVWPh7q3UcMqrkblAB4IKM7RK/Wmx7RloA30qG22Rky38kU/vGeJYVRhyyK1q2120LdxVskKMy3OYBb2aEViVMHUHULWd4mFly2LvXnMZemEc83UNmOY6dY0HUatOKvibwAYKALyZLZe3y4UaBgqgNJJJaQoGh6qi41MSvNVjhLawvMtW2t5yBiDAWAWJV53b2YgkRWncaTUiutXmRpUwfx2NVHEby/OM1y66OUXKyhYLcwznBI0A1EdwKt4/BquBum4TbNtZtrnS7lAcC6OgSCJzEE7aA0SqjojJ1XYtOH41szML5ulZVSQxAUyIIYZdQT0gMPXarHC8XuDe44EKA1oW1ICTlEZYKwxkaEyNRFQcPhLufqtW1LkqvLPttmgkAk6Ex7MLqNNocv4R7aK7oVVwWUn6wEaxv3G/nXLK09jxurlkjnbjfYTjL2bRSxXMWOfLJMQIgaADQSWPmTQw2Ie2rQAVuDIc2aDlgmCCDpnHpqKctcKvtqtm8wncW3I92gpd3hOIyqBh8RoWJm3cjqygQIgezr56eVRu3ZzyjmlJyknY6eLYhc1oBV+jKFVWIVQzs2h0MZjG3pUf+VLmQ5URVKGzKKVADZmcABolszdoHYCkYwxduZlupIfKHzK4zKypmJ1I2nz2qMbg5YXqnOWOvTGUAaflb6+UU9T8icpLZtkzE8XxF2/121LvbVEaDMXA/sCZ6lusdZGogCBEOzgEN5UusgX61xWUgAKTo4B17bb0u1fUX0clwgFsb9QK21UkHsJGnkPhTXE3UkFcui9ZRSqFpYyqkAgZcoMgag+8jfcrXe/cTxDDWrdxltkOsDqkMDKgsMwAkTI2HqBT3AbmXEWyNNWGgj+7fT7qi28FdInl3D68u5/hqdwnh93nW4tXPa7o43Ujcj1qXZ0dPqWaLa7o71YuSqnzAP3UsvUTDAhEB3CqD7wBNOTXcuD2nyOm5STcpomkk0xD3NpJu0yaSTQMU1ymGFKJojQAmhQoUDLmlCioxTMhVHSRRmkBnuMeD7F9zclrbH2uXlhj5kEHX1FQR4Atfnrvwt/4a19HNToj4MpdPik7cUUnB/DFqxP95P5xUP27VeAUKAppUbRioqkV/HOFLibfLZisMGkQdVmN/fVF/MZfz7fqW/4VraOk4p8mc8GPI7krMengRBoLxA9LdvzJJPmdaP+YqTJuknYE27ek7x8K11HRoj4J+Ew/ZRk/wCZCaZrmaNs1tIB89O9H/MlNTzOox1ZBMDtvEa1qjR0aI+A+Fw/ZRlh4NWP6wT+VyxOnb2ttTRfzMT6rqv+7bOp3k9e+taqhRoj4H8Lh+yjJnwWvZ1B7kWzJ9/0kUSeDcrZ1vZWiCQj6j/mR3O1ayio0oXwuJf+TJ4nwcz+3fmPZJR5XWZH0tEPCFwariiDtoj6/ZzYrXURo0oPhsfNGMveCrjkFsTJEEE220j/ANTXyg6amiPgy7MjEIDBEjDqDBmRIbvJnzk+dbSiNGlB8PBcL3Zgb/yeliGa9bJGgPIAiCSNn8zQTwA4IIxCSpkfQ7d/y63lFRoiJ9Nje7XuzIjwnczZuZh5mZGHYGd5kXfOmeKeD71/LzL9rpJIiy0ywUEkm4Tsqj7K2dCjQivQg1Vfmc8t/J06sGXEWwwIIItGZBmZz+dPXfAd18vMxKkA7C1G8eTegA8oit5RUvTiSumxLt7si8NwCWECW5ga6mSSdyak0KBq0qOhuzH+K/BzYq7zEuInSBDBj+yqA/Jpe/P2v1Xrp1Eah44t2znl02OTto5efk0v/nrPwufwov6Mr/e9Zjvpc/hXUJoiaXoxF8JiXYh8LwK2LYtqSQJMnuTvUomjpJrRKlR1PfcTQozSaBBUmlRSaBiTSSKUTSaAE0RFGaKgYmhRE0KQ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1428728" y="4786322"/>
            <a:ext cx="6336704" cy="1033763"/>
          </a:xfrm>
        </p:spPr>
        <p:txBody>
          <a:bodyPr/>
          <a:lstStyle>
            <a:extLst/>
          </a:lstStyle>
          <a:p>
            <a:pPr algn="ctr"/>
            <a:r>
              <a:rPr lang="nl-BE" dirty="0" smtClean="0"/>
              <a:t>Q&amp;A ?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>
                <a:solidFill>
                  <a:schemeClr val="accent1"/>
                </a:solidFill>
              </a:rPr>
              <a:t/>
            </a:r>
            <a:br>
              <a:rPr lang="nl-NL" dirty="0" smtClean="0">
                <a:solidFill>
                  <a:schemeClr val="accent1"/>
                </a:solidFill>
              </a:rPr>
            </a:br>
            <a:r>
              <a:rPr lang="nl-NL" dirty="0" smtClean="0">
                <a:solidFill>
                  <a:schemeClr val="accent1"/>
                </a:solidFill>
              </a:rPr>
              <a:t/>
            </a:r>
            <a:br>
              <a:rPr lang="nl-NL" dirty="0" smtClean="0">
                <a:solidFill>
                  <a:schemeClr val="accent1"/>
                </a:solidFill>
              </a:rPr>
            </a:br>
            <a:endParaRPr lang="nl-NL" dirty="0"/>
          </a:p>
        </p:txBody>
      </p:sp>
      <p:sp>
        <p:nvSpPr>
          <p:cNvPr id="8" name="Tijdelijke aanduiding voor tekst 10"/>
          <p:cNvSpPr>
            <a:spLocks noGrp="1"/>
          </p:cNvSpPr>
          <p:nvPr>
            <p:ph type="body" idx="1"/>
          </p:nvPr>
        </p:nvSpPr>
        <p:spPr>
          <a:xfrm>
            <a:off x="7199784" y="6497960"/>
            <a:ext cx="1944216" cy="360040"/>
          </a:xfrm>
        </p:spPr>
        <p:txBody>
          <a:bodyPr>
            <a:normAutofit fontScale="92500"/>
          </a:bodyPr>
          <a:lstStyle/>
          <a:p>
            <a:r>
              <a:rPr lang="nl-BE" sz="1000" dirty="0" smtClean="0"/>
              <a:t>© 2014 ON4BCB Walter </a:t>
            </a:r>
            <a:r>
              <a:rPr lang="nl-BE" sz="1000" dirty="0" err="1" smtClean="0"/>
              <a:t>Crauwels</a:t>
            </a:r>
            <a:endParaRPr lang="nl-BE" sz="1000" dirty="0"/>
          </a:p>
        </p:txBody>
      </p:sp>
      <p:sp>
        <p:nvSpPr>
          <p:cNvPr id="130050" name="AutoShape 2" descr="data:image/jpeg;base64,/9j/4AAQSkZJRgABAQAAAQABAAD/2wCEAAkGBxQTEhQUEhQWFRUVFxgYFxcYFRgYFxgVFxcXFxcXGBcYHCggGBwlHBUYITEhJSksLi4uFx8zODMsNygtLisBCgoKDg0OGxAQGiwkHyQvLCwsLCwyLC8sLCwsNCwsLCwsLCwsLCwsLCwsLCwsLCwsLCwsLCwsLCwsLCwsLCwsLP/AABEIAMIBAwMBIgACEQEDEQH/xAAcAAABBQEBAQAAAAAAAAAAAAADAAIEBQYBBwj/xABMEAABAwIDBAYGBQcKBQUAAAABAAIRAyEEEjEFQVFhBhMicZGhMoGxwdHwFEJSU5IVI5Oi0tPhFjNDVGKCg5TC4wdEcuLxJGOjsrP/xAAaAQACAwEBAAAAAAAAAAAAAAABAgADBAUG/8QAMhEAAgIBAgMGBAYCAwAAAAAAAAECEQMSIQQxURMiQWGR8HGBodEFFDJiseFCwSNS8f/aAAwDAQACEQMRAD8ArTZVWLqAekQBxKnVKr49D9YfBV2JwlSoI6tuupdw5JUi0ssFhZaNQTvAEweN+e9dxgfT3Z28hBHq3rKVdn1s0S4f3j8UKrTxAtnf63E+1PtXMTe+RrMPjmPm8Eag6qs6X0RUpMPB0W4ELIue8OzF7p3XMn+CKcUTJcdOKD2DzIeKw1Rji2DA0PEbkKKnNSzPFLLzTpPqI6IsVOfkutbV5+SlAc10A8UaYCNkrc/JOFOtz8WqTB4rt+KlMBHFOvz8Wp4p4jn4tRgTx8ynBzuPmUe8TYAKeI5+LU8U8TwPi34owe7j5rvWO4+aneJsCDMTwPiz4p0Yrh/9Piidc7j5hLr38T5Kd8GwOcV9k/q/FBqbQrN9K3eFLGJfz8kCuc3pDyUuZKiMbtl/EeCK3bL+Xh/FRHYUHj4LtLDNBBMkcNJ8k2uQNMSc3bL+DfA/FTMPtZx+q0+PxUfD4mi12bqQbQRnt5tRsDicOwyWPN7DM2PYJUWWS5kcEy3HXuAhoYDv0/inYfZ2XtuJc/id3ci0OkVFx7Qe31Aj9Uyp7a9N4/NuDhy1HeNVjz58jW+xfjxwT2I7NFLw7lFZon0XXWKzTpJ2dNdXjlCDmWV6VbWM9Uw2HpnidQ1NCLm6RXLYL0h6TPqg0aTiKf1yDGeN3/T7Vmm9o8gm09HHkj4Ftl0oQUVSM0ne4cUwkiQkrKEs9CDd5RKbUpEJjqkWWNs2pAazgHErOdItoZBG927j/BWW1q4Y293OPZE+uTyWc+huquLnmfZHAcAmpR3kKrltEibLw5qPkifYpPSDZvVsbuzH2BabZuz4aFQ9MKxNcU57LGAgf2nTJ8IVMMrnlpci3JjUMZnsPV+qVJUStTnvRMNWmx1C3GIkLqS7CJBBdShdhQAk4Li6ESHV0LgTgoQULsJLsIgGkLkJ8JQpRBmVLIpWCwb6r206TS97pytaJJgFxgdwJ9Sk7S2JiMOAa9GpSDjAL2EAnWATaeSmklorMi71YU/8k18nWdRWyEZg/qn5MsTmDssRG9R62HcyA9rmkiQHNLZB3idRzR0sFoCKIM8lym8gy06bwdEVrReeFu9V9Z8u+y7d/A7+4oOgml2ftabVN/1vj8VcUlhsNXmQfSHmOK0Ox8bPYP8Ad7uCwcRw6S1x+ZqxZW+7IuMTWygrzfEVS5znHVxJ8StztOpY9ywBR4WNJsXLzJWGEhw4j2I+zzZQ8LUhwUkdl/I3C2IoZYQknBJOIegNpkiyFtCs2iJdDnH0G8eZ4NWg2m9tJgtvgACAXe9YnEU3Vahc7XytuCyzUcPm/wCDTBvL8CEyi6o8udck3+HJWtLCBo0UrDYWPFSarbBc3LlbZ0McNIyi2GrCdKHTi6nIMH6gPvW/ptsvO+kLpxVc/wBoDwa0J+C3yv4fYr4vaHzK9yjCzh3qQ8oVFkuncF1Tnk0LVbKrU6WANZ2Ho1XDFtp/nKQcTTNI1HNnXUWO5ZZX2zNvspUG0XYcVMtYVw51VwBqBuVssaLtA+rN08HQkjXV9i4dr8XSZSpxhMXRe9zmy76G9nWVGFxuQ0hw7hCiYLZ9Kts/rjh6Ic6ljXnJaqHUnU+p6todJa0vOYwRAE7py1HpBVH0sk5nYthbUJ/tPDyY7szY3B3JTsJ0q6vDsosow9lOvTbVNUmBiS3rXdXlAmGwJJjmn1IXSx/QfD0n4mnRr0BUFZwAL84ysbTqucW5XC5cKd7iAUtmbBfjutq4egWsbSENpkZfpAbTzMGdxdlcS9wk8LqDsPbrqOJpYipnrmkCGNdVIiWloGZwdDQHGw3qDhcV1fWhjbVKbqXauQxzmnURJ7IvEa2QtUGnZr9lbOw3V4AV8MC7E16uHqOFSq17S2oym1zQH5ZBfe0GFArdGw3CYqrM1MPicg50WPNFz451HNvuylc2f0kpUqOGb1DnVMK+pVpuNVvVmo8gguZ1clrS1pADhMXKk4Hpa1rTSqCq6g/DPpVGZ2dqtUeXvrzlscziQO5G0LTJO1ujtEYBmIp0Xsc6lhnNcHue19WtUeypTyGYgNDgeJA3oGyuiZGLwlLE06wp4hrZJY6kW1HNecgLmmXNy3Gt0PF9KKf0bqqVOoHnD0cO57nNy5aVV1XM0NE5i50C9hzQtl9KC3E4StXNRzMMGjKHZy8tz9qHuADjngngN6jaJUiyodGKNUYhgp1qGIpYcVW0n1A49Z23hhBptN6YadxBJCqOkWxGYehg3gvL8RSNR8kZWmRDWtDZBE3km6kbB6Qsw9Z9Sarr0uq7Db06dQOLH9vsywFls3pckzpRtqliadANzh9N2ILg5jQ3LWqmq1rHB5MMHZ0E8tEW0BXYzoDiG09o4V7rAVCDAJ9JjmiABJu5bbD7JpBmKw+JxWalias0w2nWJoPl72vJc0ZSbNjevN9jOIxFAhpcetpw0OylxziGh31Z0ndK9Kw+PruAc3D4sNmGhuLo/wBJoCX9o+kBJNvEKRQJ8yyoYljMYaz62HGGDGU6M4t9MUqLWFkmgWZKhc47za29eVbf2m+tU7bw9tMuYx0AZmgwHGN5AHwC3DMe6i0UsmPaXObSAFXDOh2XstaLwC1pgmxDTBsSMJt9gGJrAZz+cdeoAHzPazBtgZnRGXIEOZWVXwIzBua2sEqHSNSpOHJHpBzSYEOiPSOmqlVcO1xBI00RIVTVlydFS9rmlpIOYEtd3gwdFbUnEQRqLpQnMGqiiRstcaZbI3iVjcZTh58Vs6LZpN7ves3tfDxfgsmLutxL57pMqgpr+0wHe32KFCl4B94OhstKKmTKOIsElX1JaS3gkjuCj2DEsfUqZnmY04AcAmOw0blb9Wo+JC4c8rlzOrDGo8iA1qHWFvX71Ja3VBcwAXKpptl+yO0ivMdsv/8AUVz/AO47yt7l6UKg7l5t0gwxbiarZ1cX+p/a95W7g41N/AycW7iivALipVNsCE1jYRAukYDq6uBORFEF1JdRIILoSXVCHQuhcCcFCHQnBcTgiAS6El1Eg6m8tIc0kEEEEagi4IVwzpViwSRWIJIPo0/qkER2bCWgwLGLyqYLsKAaLZ/SbEuLSajSWvD2nqqUh4a1oIOT7LWjuACrcXiXVXuqPMueSXGAJJ5Cw7ghwlCIKQ1KE6EiFAjESkLqXtN1J3VmlmDspFQEdkG2WOeultFFpi6EXe5JGi2Jgy/D5hucQfI+9V21NmE7ltf+F1AVKVdhvD2nxEf6VfYvoyCZWOe2Rl6lcUfPmIoFri06hNpi69O6cdBn2rUGl0CKjQJNtHAb+fqWPwGxHvIAae7etEe9yKm0hlNgcASLnVJbKh0JrZR2XeBXFdqXUqs0GErF3duKLXaoOGdAAUkvsuDNRts7UW6BOQatKQji6JTI0OiiQzZWdWsH0spRinc2NPtHuXpz2t5LJ9M9kufTFVgk05zcch3+o+0rTw/dmZ8+8TEgDinADimgHknCeXiuiYB4jinhwQge7xTge7xRsAUPCcHNQ2v5C/8A59y6HcgjZKDB7U4VGoIfyCdn5DxRsFBxUYnCoxBbU/shPbUH2QjqBQZtRnJEFVnAKOKg+yE8VB9gJtSBRIFanwHinirT4DxQBVH2AnNrN+wEdSFp+ZIbUpcB4pwfR4eaAK7fu2pwrs+7COpeRKfmHD6PDzTs1Dh5oAqM+6CfnZ90Pn1qWvIWn5hJocPNdDcPz8UMOp/dfPinjqvuvnxRteRN/MIKeH4nxRqNLC3LibA+KC2nR+6Pz61dbC2BTrOBFHsjUkmPbdRySVugJN7Ky5/4SU3TiHQcrsseL16M9mirtiYdlOnlYAL7rdytCuVkmpTbRsjFpUyM5l0wUgDIAnjF/FSHNQ8yFko5kSXesKSlko8bxnSSjSeWOLiREwLAndJKGel9CY7fflEe2fJYbaLj11Y3MPfOn28uo7wowBgmN4E21MkewqLhotbl74iSexvB01oj6lTwZ+2mjptS+7qfqftrB5Tw8x8Usp+S34pvy8AdvM9Bp9OaAF6VT9Q/6lrsNWY5gcLtcJHr4rxbC4Zz3ZRrDjqPqtLjpyaVpsDtjGtbFOkC28fmzx/6uak8WlXEMcuraRs8XRpi/VU439hvwQThGfdM/C34LODau0j/AELR/h/967+UNpn+hH4W/tKta/Fr1I1HozROwrdzG/hCd9GZ9hv4Qsz9N2p90PCn8Uuu2p93/wDj7yrN+q9StxXmaqnhmfds/CPgn/R2fdstH1W/BZQO2r9mP8unZdrWvrzw+vgpv1XqDSvM1ow7PsN/CPgnii37tn4W/BZEUtrfa88P+ynNw+1j9cfiofsKb9V6k0rzNi2m2T+bZ+BvwXQxk/zbPwt+CyH0fauvWj8dH9hEGD2rr1rPxs91NDfqvUmlGsLGfdM/A34IlNrPumfgb8FkTgNq/e0/0g9zE4bO2p9/SH+KfcxTfqTSjWmiw6UWfgb8E0MYP6Jg/uN+Cyv5P2t/WaY7qp/dob9k7UOuKZ+ld+7S96+aDUaNeTT+6Zr9hvwTopfc0931G8O5Y38i7Tm+LZ+ld3fdJ/5C2jvxjf0rv3aev3IWl0NeW0vuaf6NvwQ3spfc0/wN+CzVPo3tE/8AOj9M/wDdqUehm0Ivjf8A5n/uka/cDboW1Tqo/mqf4G/BBaKW+kz8Dfgqx3QzHTBxh/TO/dIf8kMZ/W3/AKZ37tLX7v5GVdC6pilP80z8DVbDGgQGiOEaLJs6HYvX6Y/9M792pP8AI3F2nG1P0zv3SWUL/wAl9RlJL/E2WAx+qsWbQ5LEYXoTiz/z1Uf4zv3an0uguL37Qr+quf3akcX7l9fsCU10ZqPp9tEN2OvoqJvQXE78fif0/wDtJ7ehFb+u4r/Mf7Sfsv3L6/YXWujLY488Ckqr+Q9b+u4r/Mf7S4p2X7l9fsTWujPL9u9DKrq9SpSLMj7mXEEE6iwM3E+tU9TotUDiMzC3WQXTbfEczvXp1ZpKivw6ojxTSo1S4dXZ5f8AkCr/AGfE/BCdsl/Lz+C9Iq0QFXu2dJKZcWwfl0YmlsxwIMgHdr7wtZsvElrQ3hZdqYCCFLoYcC0JM3EalRbiwaXYU4h8I1PrSJi3EkD2rZbD6NU3URVf2yQCGzB7RgZW/WuQoO29g1SGFt+zJYT6JiT5CyonDJBanVB1xctKKRmEr65fMJww1ckwNOYWkw+CdTpsDrkidNOSBThzpZGU5g4hxnO0xFrWgyuTl4/PjlKLS299ehfHApJNFbh9kYl9w0agekBckC3iPFGq7HxLQC5oEkiM17cVcYfHZC5rXwbOImSBNjfQS31wnt2pSe0Go+czgRAcS4viDDBeZ81fj46WWOmKeuvFbe6Elg07vl78iqOwcUJkNtr29LTJTaWw8SdCzUic9rEAn9YK9w+1aDgS2o7TPOWqB6RBdO8dm/MRdBxG1Kbs7KZewh4ioA4uc50HK1kEzpM8vVrlLL4f2U93r79Ctd0cxIiSwA5r5jbKCTNuSI3ovir9qmIv6RvHC3qVrisW0GqRVINExck5XGSd5gn/AFKNs/bBqfm2wHEQTr6dydL8dRu1VePLlk3s6+Xh7v4DOCq79+hX1Oj+IABzsvJjtSIMXkcUL+T2I+8Z5/BU1fpVXwtUiGvyZhDmWIafeb2WmxO2TQqNltnAXyFuUuIj0geIkgGJtuKqkuOqMk1T+H38Sf8AHenx9+RFb0arn+mZ4O09QSHRmqWtcK7S1wlpyuEjjDgLc960JxtE0icQ5oFSzC2cxiMztG73AaHRSWbcwTWhk2YA0AtaYAhsAl1osPWrVDiuzacu94OtvO/bK9Ub5bGUd0Zq767R6j8U2p0fqAT1wMQLN3mwGupK02za1E9dRGc1GnP22x2C6BlLrkcItZUu2KdZtemxrXOpPBNgDD2gOtYgXHfwWTFPi5ZljlOrV8l8Cxxi4OSIbdmuY6BVJhoceyAAC0OvLucK2oYpwbd1MgjXr6Qj1Z5WK6Z42qzFBuYtDwMw3/zYsZUan0mxTWBjarg0DKBDdBYXyrtcPgyTTcpeL9PQyZajSvf4HoznGJkSBMTeA4NPgXBQX4wX71m+jG3ak1W1nOcMhiYkHM0kzElR8RjiHOvb1+UqnTlxyccm/R+vkvCi6CjJWjVDHBSG7QsFiWY8o7MW5MpMZwiejbJxYKv2BeXbL2mWGSfatxgOkeHyDPVDTzn4K6FlGRJci9DVxzVUv6W4Ma4hng74KZsva1HEhxoPD8sA2IidNRyPgraZUSMqSfCSBDyxzrD1IJqaju85+CLq2yE4fPd/5XLZ1yDXuh0yjuahaJUx6QyqyR4oWX2KS82KCHwUUQ0fRzHNptzPcLS2+5pdaPX4SrHbG02PMNqsENIa5pM5nCxIbOk3Pq4xkqFMgTlaS4mQSZgaGA728FNpVXMBLaTSbCJcbGL2dfXRM804rRKua3/hV/ZknjcncfP+yVT2a+oC9mJPYa3MYdd/Zb2QXdkESTBNyrTGjK2m4BzsxDTYCIBBcZPLzUSkCKZFmE5g7KZFgNxJuCSIO8LmBx9sgYXF0NLnB19BMtECblUZJZOIl2TjFV49Hzv4b18fQOLRiipNvcNnE7pi/GN3qTGPbnJyuBblOYWEg5mkGLkRu4rmGrtFQuLCJkF2WSWiY79fNcxRc6vmbApG5uRoG9kMBm/a18L2xcJhlqc1k0v5fN8y/Lmg41V+pAqbRpFmWGmmQ4Cah0c7NAvJbmPqkruGx9Fgf1bKDXZmkQ/IJaWhozN9ECAI0Em1ysdtpsluYH0X/V/tbo9Xiqs0OT/WAvQYOHlPHGbm/p9jm5HGM2kj1D6UCHuyhwDi6p2XFrg7U0yAS8xERvGtlabMwrTVe+jTp5CcrxJZDwAJDSDIEggNsTrCqOjdPNgqUE2pkgDi1smQBJAMeO9Owe0QaWcyzttZbMAS7QGXayQFz+zzcNKbjvHf4vlvVe0Wa4TjGNbgdrbAw9V73PFQZQXHqwQXZ9GguDg4iDYDfdXlDBh8sqBjZyikReC0tIN/RJgi1hZQ2vCPh8MKrgAJc3tNJmWn0ZHA9rXmVzcXHcQ3GDdpNbUi2UY/qSr5stMfhC+k0Op0usbTk2c4D0D2SIzHNTmYE8lBZhTmBNJkQcw6kjM4vbUza27TdFmOlualSDWuqAtc2mTnJJYXEwSeYmd9lnsOxxjM90u4OPx7l3cWHJxUO0jNx5mTI4wlyPWKRqDM54kn62SCGAktbPASfNdwuJDcxAnM4OBkmHgAAiSQBYWEe1YrodPW1GdYb0XnUkB8RNzf0lr+jwa5zqBaA2m0QQHNtlBkfVA7Q7vBYOJ4DicWZShO5V4vw9OpZiyxlFxeyK3bPRmniq+DqVSAXQ2qWy0OPaBImcvo71XYbodSLsUHE5WCl1MG4zlwdm3H0VtqnYMMYXtaCA4OOnpGYHFxUMdWykMjGgCxpguDWhkwZ0tGisx8bKENDnulK/i9lW29Pp8h5w1O9PT0MXhujZpU8LXDr5avXwYlzXkNyk6Q0XHGFna9Vrq12gyS0D0nC/pOtbmQtnt/aGVjhkDRDo7TzGbWJdCxDakV/wA2MxLoIIAET2jPctuLilxFNb1W4IRUE1fyNiMGMjCZ7TWu8RPvXG4McFaPxNFuEwri6aj2NaGNAJDQIzOv2QIi3FJlOd5XSUUZXJkKjgWEgENHeYUjFYOm0N/NU3kkglxeQBaAMpHE68FNdgeAtZFGFtBE96sUUI5EDDbOpkNIa0SASGiwO+J00Wj6OUQ0vAESAbACwPIc1Bo4eCABEbhYAdyttlth5neEJrusCe5ZELq7CSylp5RS4cU00/I/wXGOUgau53HtXNSOsytqM1Ud7Va1qUqM+ikcRlIgkodgQSJ4jjB0RqzIhRauhUQSZiekWHFUVBkDQO0zNMEEgNPHcLKVgekmHFV789N5PbY2S3tEg5QOImL8F43ndMSbFTMJWIqA1CYAcNYg5HZZG7tQV0fyOPn43fzr2zn/AJuXKvCvqevYnaBcHSRqToNS6ZUmjjslFsCXQ6HWkSC0GYkwsmRVykuYWNNw5zmtm9rE79Va7NY+oxoY+k7LMjrBm/DE+uFwlDNjblB87L+JhGTbXRfz9i22bg+sEueRwvzjeUd+yiHRBcwgnreshoA1kRM8uRQ8BTcW5AQ11y11nAgOAdA9cXVt9FuTJMxAMQ2LWtvm8rFLKuHk45Ipv4/bYsjgUsarmYbbPRuq40zSa0gh96jgz63B0aW8QqZ+wq4s7qQSLg1GyJnW+tl6BtalUdkDQ50vAlskNEHNaDEhovyWZ21Re1xljgBfNuMwPj4LucPx2Ts46EtNePPYy/l+ep72uXmXfR+uKeGZTqOaC1rtKmk5YFuQ1v60LZdd7gRUIAzCCYAjLuMNDrxf2KgwmDJMvcWCGnTcRr5d/JW7H0Gggl79PRZFgImTB5+tWyjPLFpq0+fv/wAG7OCd8qLesxl8tdg7JDR2O25wMESdQWkRpfkhOrMDW5nWIBJBAMgAbgZEuO7VoUNuKwwLXdVUJZ6JMSDGoJmLEj1oOLxYqA06bYsTlIaZsSbix3/NlXj4CGNqUYu17/oLyXtaopuktdpp1C1+YAsInWwI9V1XYXarSBcblJrYXOAQG3u4QCCAN+Xkq92Kbh3WptD9wgZeR+dIW3hc+lVT5spzYF1Rotg7S6urndcZC3hOYjeFqeh+2aLXltepTY11M6vyiIa0AAuM6OuREg8bZvCOxNelTIptdSguNQUdCLgBxM62mAIEqlp1n16tTqwHkOa0HdkAyiPDyWrJieSak1S9szQkoxavc9cxW02sY2lh3UmsqODWOa7MAM1NmUZLGQePjouuNFzHtoFr3NBLmlrmNzOJAklsdpwPHQrCYXbD8Cykx0B1QueYuWuyxTBABgyxp8NN3B0wr5TLahJZSMEm7w7842d06g7uZXL4r8PjkTio21yfnz9C/HxM4tM0m3cOXNAhsEGTPKwaI7WnksJjaP527srZDiRYgRYzuBI9d16TgnNr02PaBlzE9oS6wLbXsZ38O9UPSnooc7ajGF7SGZmNaXOiL9kXI1XK/Dp9jkeKTp2l87ZvnU4aq8Cz2RgG1aVN28Zm+D3cN3wV7h8OA2NfiEXons1rcO3rMzXEuOUsdIBcYn1X9auG4akPrHw+K9XGUaOPO29ioZT1Bn3eCrelO0zhcMazYDg5ouGmxMaOtOi1fUUuL052FokQ5mccHAOHgU/aIXSzK9Fdq/SsOKriJLnCYAsNLNEb1eYFoDwJ4qyGHpRApgAbgIHgEhQpgyGAHcUrmmqIoux+UJLiSoLTxqjU81LoPu3wPsVQzMLkFHbiYK5i25nWdPkWZ08vnyXHsQmVh70cmyLQtkHE0lAr0uCu3NlR30NR8/OiXSNqPH8QXNquyj0XuGk3DjqubVp0mCmKTnuLqbDVziMtW+ZreLRxPFbzaexWNqZ20wZMuA1M6nzVLtLZ9NxGSkGgAzLRJJ+fNdJcVBKnzOf+XlKWxL2riHPcM02EAaw0AHcq8VS1wc1xBGhCk4jCyOzd0AkQY4a6BTtj9HKtaIY7KIzukOgSfRaNLRrvCSMUo+RZOT1G76NAGix0QXMbPt9QkyrFrmhzg30jDna6kQDys1EqhjDTawAAUmAgatyNY1uY8Te3IoDnLx/H43DiJpu79r6f6OnhkpQToPs+q2lYAhsGAOJvN+8+Kh7QYH0SwjfPzZItzAgi3zwRm68lUs2SKpS5X9ee/jZJxi0/MzWM2RVMOpNNRsDNlkluVobDmC8GJDhxIMLg2ZiX2GHqd/VvPsatT1LQJAM8tVLpOaAQRM7yTaWuG/mQfUu9w/43BQSnDfrfP5HNngnf6kZZnRrGuv1JE3uCBNr9t3IeCt9i9HfoxfXxADqgblp0i5oDi7succhcbNJOmqOC0zmGWCQJdqOOtlMo4W0taT3aa8VMn43JpqGPfrfv+QLB/wBpxMntboR2gaLTGUWNR8Gxns5dD7hFivPMaA3ENfV/m+uGeT9SWkg88vsPBe8uwjnek0ndcTbhdZ7bPR2g4ZqrW0yYm0iQeyY4j5lPw/4pLX3scq61/pIk8Ua/UjQUKjW0xl01gG0RaI1WJ2L0cbXxuLqsa0UQTlLhLOsJY85YBv6RkcVLxNJjmBhxRAkSQ0zl3gbp5wrnZ2LohtGlRcS1toyucXuNsznEWJ3nuXV4rjoRh/xJyfSpL1tGXHBt97b35GH6c4UNxLOrBFPMwzBP2WndOvuCBTEtmN2h3ea9Yo7PPWMe9shj2uaOyILZ3zf+AR37HptpegI6qpSgfZq1M7vNJwfF5eyvLDffy6dfT5Bywg5LTIoujEtwlNpp9rMZ3GC88dwB8gtTg6xgNLiOF9yrqlQvqZsjgNIJGXcJmOStcEwEB7hci1jYDgDposGDhssuMnmlsrdeZoyZIrFGCDF1tSofW3ABGqsMRTzNIGpEiyyTKFXrcrbmbXj50XVlsURpo07jCITZQqGBqkdtzRbQEnzRqWAf9on1D4opMVtEppsuPqJpw50nzCGcAY7RMfPBGmC0FFYJIH0McT+EpKUyWjxXCAuOhKtm7MNTVpmNNO5ScNiSQcobvmJgA6aaIrc5bkyiJkmNd5nf8UOyhW5Z2sr2IbNkVWiXDKIm5+dydQJgiJ5+yynvxOodlIOoiR4fOimUJABAaAdLbjy3eCreCHJFizz8SkfWEaqPVxd442Vzi8GxxJcRJuYIHknUdjtgOymN0wN/Anms7wTvYvWeFbmWr0nGA2YAgKfgujhJb1hkHgJ8ytdTpXiGj1AC3cFypjQ20knfYWPDyVqwR5zdlMsrltFGK6QbJbRZLfrTuiL2CN/w9dL6gGuZp9RMe9aXGCnWAbVZLdYzEX9RCbs3C0aEmhSa0mxJJPD7RRjjim3GqFeR6NLW5LGHcfqmxj55QFEfIMZfJWrMS6DcB02mY8kao5siDJi5iN+5LLBjW6S9EJG73KL6SQfR8lJo4mfq+StesKJnEEXnjYmeOiKxx8K9Bn8Ch2tSLqRABlUWyOjTqr4ccoABJMm2luevgt+1wsInjN78UWk0A2EeWnuRUVe5NTUdil2b0Kosu52d24lugmbDQaLV0MJTa0hoA4WFrX9iHRaIEm6eXiIGnyfBX91LYo7ze4xzFTbU2O6qIm2qu2p7Aq+ZZyM3szZ+HoEl5a51okaQQdOMjVW9DHUPRaJvMBpufUFYuaL23fPsSpwBa1t3cmTrZCtXuyFXxbBrTef7h9al4WsH36otHFwA9QGpRGaJwKNg0jWkagblzrSugR4+249qaUE2GkKrVO5RWYeXTF0UuuO6PD5KcQjzDVD6UC2vOUei7lCiUtVKpJkxWkGgcFyZXA1OcIUANSXRCSgDxiltJjASxrp3A6TuMcrLn5QdAkA/FV9EXI4hSGCwWd5X4G5Yl4ljhscc05W90bxvT8RiHPNzaLKJhjEI4SvJJoPZxTHkQe8AonWG1z4nTSyY0T4LoCRNjUgwrvgjMb80ak23fCBNp5+0IuHNhx+f4oW3zBSDBsz3+xHA9qDhxc95PipWS0fO74KyL2K5LcMxEYNeU+G5DARN/qHz4IgDNdbu94KIeXh7EJrfZfzKOBooBiouUpijsapTUyQrCtTwm005qcUI1EYh5kSVABOEbikBZdCQGqIDoXYXAnEqEODcmvCdKTxZQhHe33E+xENwmvHshcY5MiCAUii68IG9FAj3IiskVEtUKo+yG2pzUAGASTRUHFcTUKeGUPSCN8fekksLOmSqHpDvUobu5JJQDHg+xd3HuSSQIcPon1KXR39/vXUkIkkSKWpUmn8+SSSsXIrYVuvh7Edu7uSSTChosPX7Qi1PnwSSRFOt1+eKMz3JJJkBhmfFEakkihRO0HePapTfcuJKIDH/AMUQJJIgE33rpSSUIcG/53hPOiSSICLV+HtXAkkiiM5/BMrOMapJJxSNiHG91GouJmSdVxJAbwJAKSSSYQ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30052" name="AutoShape 4" descr="data:image/jpeg;base64,/9j/4AAQSkZJRgABAQAAAQABAAD/2wCEAAkGBxQTEhUUEhQVFhUXFxcWFhUUFxQZGBUYFxQXFxYXGRccHCggGBolHBUUITEhJSkrLi4uFx8zODMsNygtLisBCgoKDg0OGxAQGywkICQsLCwsNCwuLCwsLC8sLCwsLCwsLCwsLSwsLCwsLCwsNCwsLCwsLCwsLCwsLCwsLCwsLP/AABEIAI4BYgMBIgACEQEDEQH/xAAcAAAABwEBAAAAAAAAAAAAAAAAAQIDBAUGBwj/xABLEAACAQIEBAMDBwcJBgcBAAABAhEAAwQSITEFEyJBBlFhMnGRBxQjQoGh8FJTYpKxwdEVFhczNEPS0+EkcoKTorJEVIPCw+PxJf/EABkBAAMBAQEAAAAAAAAAAAAAAAABAgMEBf/EADERAAICAQMDAgMHBAMAAAAAAAABAhEDEiExBEFRE6EUIoFSYZGxweHwIzNx0QUyQv/aAAwDAQACEQMRAD8A6bFLVakC0KMW621HNpI5FGBUgWxRi2KNQaWR4owtSBbFGLYpWGljAFHFP8sUfLosNDI+WjinglHyxRYaWMRQin+VSeWaLDSxuhlpeShFMVCIoopZFCKBCYoopcUIoATFCKEUBQAIogKVFACgBLCkUjiWJFm1cut7NtGuN7kUsfuFed0+VPiY1N9T6Nasx9yiKLKjFs7H484ryLDEGDGnv7VxD+WsRJIvXRPk7/xpnjXjfF4oAX2RwPJMv/aRVXhsWWaCAN4ie2sak9gazk7OjFFLk0FvxNi12xN39cn9tdJ+TrxXcvgpecsw7ncjtXIDXQ/kq4YSzXO0wPspQbseVLSdeoGgogUZrY5BFJNLIoopgN0k04RSCKQDTCkFafNIamBFYUzcWpjLTRSmBBdKaNo1Yrh5pwWQKlyLjCyofBmKrrtutM6VX43CTqKlT8lyhtsZ64lRriVaXrVRLlurZKIGShUgp6UKko61FHFKigBUAFFHFGBSgKAEgUcUqKBpDE0cUdHFABAUIo6FABAUKVREUACKFHQoAZdaRFSDTbLVJkSiNxRUs0IpkiKKKURQFAgqIUuKTQBR+Oz/APz8VPey6/rrl/8AdXmp+ED8s/D/AFr0N8p97Lw69+kbS/G8hP3A1wm7cgTSZrjKpuEeTj9X/Whb4eyENmBA9/lFPnHelGL+YH8dqlmqDtoWIA3Jge816B8EcIFjDoI1gfGuPeAeGc/FoI0XqP2bfj0r0Fat5QAO1OC2szzy3oMiiNKIoq0MBNJpVEaBiTSSKUaRQIKKSRTkUFt0DSGclOJY86kKkUCKhs1jEYZabK1INIZak0IrrTLpUthTTLSGitv4UHtVbiMEavnWmLiUamh6UzNHD+lCr7lelCnrF6ZtKAo6EUzIMClAUUUYpDBQJFV3G+NWsNbz3WgbADVmPko7muXeJvGeIxKlLX+zoZnK0uw9Wjp+z40pSjHkwydRjxupM7FNKivNBwLbm8+4+se5A/fVz4L8bjAXmW/muWwCsr7U5pmGb7qSmnwXiywyJuLujv0URNc5Pyx4L83iP1bf+ZUPiXyhPeW4tq0qo4yqzyLgDKNSASAdabklyLLmjjVyOpTQmvNrYF9Ppbnxozw9x/fXf1jUerEx+Nw+fY9IzQmvN9vB3I/r7w/42o2wdwf3977HOnvo9WIfHYfPsej6Brzg2FuD/wARfPudqmcP4Pdulh85xAyqW6S7kxssA9/3U1lixrrMTdJ+x6BK0grXn2/we8o/tN8kMFKh3kM2bKPJpyNsTtSHwWuQcQdrv5pbj5jpMDuTHmANNCarWivVi/P4HoQrRqled8Tw3EJo97FKYkZnYT7taaTD3Y/tOI93Mb+NS80TJ9XhXL9j0fTTLXnTk3Y/tGI93Mb+NBkugT85xH/Mf+NHrRB9Zhff2On/ACw3CMHbRQTmvLMAnpW25/blrh3E0IE6x3MGB9tbTg1u6BfuG9fdbeHuuczuQsAQ2+kefrUXw5grzXbd03bjkRnDuSCGRzl1aWGjH/hmn6iZrHqIUq78GAzD8qtX4Q8PriLOLd2ym0trIYJ1dm0iRqcsD7aebCvdvO4ZwzXXCKvVpnKqI7/CpHGcKy4m8ilrIRkUokqCyorZiqwJBb9po9RFvqYU/uOueEfCdjCKHtqeYyjMSxOsdp2rSVwF7eJCK4xl852yhFvXi8zGqg6SdvP4w3jzjLS5mvYryH0t32iDCnq0bT2d6r1EYrPCT59j0CaKud+EvlBw6YW1bxLXhdQZWJt3bmePrZgDM+utW/8ASNgfyrv/ACL32fVq7Rq00asikmuSeJfEOJxVxjYuXUsoYTkcxc0iZcgg5ttO07bms7cxmLBg4jFAxJBu3xA1/S9Kl5EjH1oLk72RRRXCVuY2P7TfkjMFOJYOVjMCLfMzkFRmGmo12ocP8RX7bqWvYm4BBy824SYI0gtBG9J5UuxpDJCUkr5O9Jbp2IrLWPlEwLKDnuAn6ps3iR6GEI+Bq44dx2xfIW0+YkZgMrjTz1A86HJHRGPgsCKJhSzSTQMbIpJFLNERQMZYU0wp8ikMKBkZlpm4lSytM3BSKRFyUKdj0oUirNSBR0BQaqMA6qPFXG/mmHN0LnYsEVSYGZgSCT5AAnSpeMxS20LudAJNck8WePExgFlLeREuZ87MJaEdYyxoOqd+1KeyMcs2oNopuL8Za7cNzE3GJIOoAgRsqLso/HrUXD3QwkBoOozDWI8h+6oeO4rbU5WkyJ6YI108/Sl2OJDJmCOVAJ+r9sCZrl0ya4PJljnPGvkd3z5J4UEDuCARodZ1GhqxwXDCHKvb6soKq5cAlri2wTlIMAsfXT7KzQ8SWwZhpkEaDf41d8E46rOWbrOWRBtsRlurcOZS6mOlu/enCL8Ew6fKn/1a3LY8MYkhcNbfKwQkfOl6umAoe4rMOpYIEa6GnsPw4MjBbC81YLJlxAWCzD+tN3IT0MTr2imDxCyZ0IkKACqdKoEiP9rGvQstvvTh4raMACJn2bQGgzGJXFSPaPqYE1bi1uzaWJq3Jbf5X+iNdsOCo+bJ1MVBBunqBKlf606yCB5wYmrG1w0ZZuWkVg6qyfTbM6LowvH8smYI6fPSoJxtvM0z1tmMWj+UWgRiBlEntr60/c4nb3ObdTpaE9JQ7m+dTyx1GTvWao5ouC/iKJhI7j91XPA1OS7CK5y/WKyq5LksoIk65BpO40PaoYSN4qz4e6ZAGdVi4rFmKCANiAQSx9oQvVJHnUw5J6ZKWVJuuRzHMmHFlxaVsyknPcAV/okbNJkLqxAESYIjYnP4/jdxb7sjWra5rckKXRYyMTmAEqDvA1y6dpvOP4hCGNu7bOe5n069A1wknI3STnGjd17biut+GMQ9xbiRkZ7brcz21aJXqCloVhEgMdI1roilZ6uLFjUmqVfzsTbXEVe5aYG2S9+3cYG7akHmXLgCIozsPpW1cA9IHepuNwGItjCG8iBAZQhbQj6F2klRpoKoLZy5GlWZHU8pbS25ywZa5BhZHZjMkx2q9fiaCyAvLLKDlcW2F0kqV6yekQGOgLdt9xDavkv4jFCUra3QzxJ3xDZrY5iqSoZEuLA0KK2YA5spXTXQjqM6VGKtNbaLgykjMM2hIJOuvaQdfQ+VWfCzbuIyX8uUC44nYlmtsbcNJ1ZAw3I1AEQBH4xbQ3IQgqoMMumfM7XWY6b5rjD7KzlTVnm5o4ZLWpPdlZzNDJWfLMK1mBw4u2beRCLmRMrllXMnKDNyypUkAxOpMsQYmKyxww8z91STwm5bWSEUGCSbtudQSCeqZgd9tqcH4QdPJQdxi5F6cQltMVbQKOfg8RmbmLqTeu2sioNtLZ6pOsiDrFb4f4mvMTl2ShcEnNeJ2B0C5eo66e+h15Ye3hm5YNvM9zKwGa4xRyLqx1C7oR9U+VTUwkW7lx7WFtm1lygNcLFjIKgrf6SAv7NK0v7js1r5Xpaq3wQbOTDHM1sm5axCWyeawUmC5eMkqdNj/rTvjC1mv4i6Vy3M1pyA2ZWF22cvbpI5XqCGG0UaYdmtLFvDKj3C2Wb2bMgaWaXJB0OxmYqLxGy9u0QLdlVYqXNoszSpYLmJdv0oI386baoynki4SSjzuLs622t6xbss4IChszYYXB1bkKcS0eRjXzosdgbSmymGS4DccW2W44YN0khYIj2gCG0jX1qfgMdcJ5V3qtlbi65BIa2VRC8ghem0NdBlBmrz5xcuXkN9WCC6vL5trIQ5uACNs5yFpI2Hvpp2tmdWGWN42l4/Q5txHFZWKIV6TGcAQ0eUjb7Ki2cW+YTDCQCMqjcx2A860WP8JXiwhWBKh2Rg2ZFA0YkKRlK/W2magYbgbnmZyAEQvOsSHXQmBHf4VT0rY6VgiocGgwj21wj8zmoudgbltmASeSVBVVMFsrQ2m0TuKtLPEBeOHaze6Fa5zQCSAHxFwjMTBtghp1B0HfestxFF+bsByB9JYOW25unVb/tNJE+YUgAAeelTgFEuvQD2YgyNBtDAaEAwZ2ovTEiMNGPd8GoxmCRruIJw5uMb17qDXIWLrBSAuggAU5heFWThbTst9rkE3CEYhgtwBipKldEzakgAr3qxbFXDZu8k5bb3LlzmZreRQ9ws2Y7WzD5SGbNppuAaHFeIX5rPaAADXDaLW7IKq1xmADsJU9R76SRpWbtvyTnSlCKirLVOA2DHTcA5pUl3sp0C6VjIVNxWy5Ox1aI2q/8Ak9tLbxrohBXUrBzdLWlYawNY9BWGfxViyBJB6g/tYacwLEE9z7TaHTqNN4HjWJTELiEW3zFGUB2shYyBAMqsoACgAR5UKG4dPCUZ3XZ/kejIpNcWHyhcS/N4X4r/AJ1KHyhcR/NYb4//AHV0bHVpkdmIpBrj/wDSFxD8xYPuLf5tK/pFx/8A5W39mf8Ax0bBUvB1w0g1yUfKNjf/ACin3c3+NWPB/lBxDlhdw4QRIJLxvtrUykkrKjGTdHR2FNMKyY8aN+bT7GNaLhWO59oPEEzI91QskZOkXLHKKtj0e6hTkUKsk0NY7xf45TDMbVsB7g9ryX09TWo4pi+TZuXT9RGb3kDQfGK4sODvdHOcEs5JJPcn8H4UzIsMT49e6CrKGB7GKoMVisK4hsJZ94RVM+9QKsP5vsQBAjyGk/HelfzfMTBA/HnQTsZ1sPhO1kD3GKaOGw52Q1pR4dY7L7/TtSz4cbeDP4+FIGkZkYKwROSRB7+VQbNi7ZvZ7KZJGwAIjeOr3VqsXwwoyIBqYie5Lb/ECtBc+T1xaFxbtsuSq8ue7sBGbzEzSHFVwYrCcY5jMMRcRAoDDMw6gGEgagkx2B18tBVrfa2ShtsrAqxm37GmWSDMnfyXbbWmvGXhu/g1ti+LYVyVUrl+qBof1h8DTPDnJtoWaQoZFE6KBk2HYGe3lWc5/K4nP1sWsDkS0EkKPaOw7mdKkXOE3vaAGUZiYe2fYGZtm3A1ikYYjOvnmUaHq1YQAexrRcTxGZLjWs4ULLEOGVQzhGlluMNdo/dJrCMU1Z4WLGpJtlZawNoN7ecBerUQGzWxIkEZfpCIII6TvsJVm3agZzaAFtS02rEWmBw7LP0e7Z37+4CBUB+E3kbpuKGz5RlLhlYEqQI1BkEZhp3mNaq8TxK8EEX7xLlk9u4rLkC6tDDWTtp7Pka2h4o9Lpk4fLKG7NE9pRbfptKy2gf6qyRzeW5yRy9JZRprvpExSeJ4W2xvZDa6A+WLNgxcU4sG2TkOn0VsGfI671lG47ixocRc0367usDLr9J6T79aUfEeInqu3SugIW7dDZc25Ys2sH2onT31o4vwdulfZRoeNYZVe8qoqhLpVCoUQpu4gZTCiYW3a3kiN9aqG120+J+2pGNuMXP0hdMzZCWLZlzHKwO2og1EaANoknpgSfPfSPMnSuSTtnhZ5+pk2VfsG3s79t/30kCY1qy/kzpRy6rbZQSTGRVa29zMW9kgKhnKT9xNHdwCqxTN1BsggJGYuUA1cNEifZnLrFPRLwOPS5ZcL8iqggAb1cYnEYc5vpILZQ+VMUzKOWygwun1vqkAwfaiKq8JisjKzIzxmEFrQnMhX8s/lT31FWlnHWrtwXsThg9tEZMha0c1wh2QDqkayB2AUa7TUNjp6RyxvbuR8Xj7MXBzABeLQxF4gBmxBAbspPPG3T0toSIZ+9xy1burcXOwNw3ICsCpi6IIdoPU/UJUQp2kTl+KYlnuvC20Uk/RhTAEiROY66DvqdaZLXYHUunfL6yO/nFb6ZHpSWWUadGvu+JFJmboln2X2Q3Oh119r6VJGns+1tBjjS3iLY5jZiwCm3bKj+sIcBundlJQx7HtmBWPsXmTQpadSZOe3mIygsSMzejT5+taK7YNu/cuWSiZLtxVJNpQIMFVzxmgMAYmJAO9RK4nNkjKFbXfgquK3zzbkJl62GUhlKwYgqEhSI2G21TeMsLfKIVbbrmDG21320KEt1ouWC/1ZyyNYiAOF3LrklQzs0k9LZ2ctpmUFZJVxMgAggkGofGMNcDlXZma30jqJiNsk7e7Yj7CM78o5bjunGrLPCcQDQbjqGBKn6K0SFydGU8poGbcDsfWarsRjbjLlzBRpIS3ZUEAgwQE2kAxtIqtw92NDtvptA3In6vmN1920on41LbRM55I7Wyfw4pdmzdti4rlIClbAUpnMkWrfVObyJ0Eb1E4nhLdp8tlFtgBSRmS+rMVzZszpGzKCAPq0i05VgVA012BE+oOho8Xea4Sz6nQbKNFAVQAIAAAA+ynrdFrq8mmtTK+6kgrMklI0E+0p0AAzbHStXxDCo/CGgIkspJMkSt8IdYn0g7SB2mqnBXbKZ+fbJzAZHUqGQhXUghiMyEMDAZTKDXy0j4db3DL5CgFl0EmBlvwmp7wFk9zNb4mqO3pXHanz2/A5PdwQVipGoMf60Qwq+VSAKMr5UtTPaUEMfNV8qL5qnlT9DLRbHpRH+aL5VfeH/CCYkSb9u3HZ42+PrVTFTOG4m3babtgXlKkQWZSDpDSAdoOnrStilFJcB+IPDS4W4EzpdBE5kGk9x66Qftqr+aJ5Vb8UxiXAot2+WqloXMWAnL3OvY1Xim2EI7bk3w3ZVcQhAicw/6TXcfBx/2f3Ma4hwUxft/737QR++u2eCz9C3+9+4VnF/1foVkVY/qX8UKOhXScgrxt/Yrw88g+NxZqJwfgnSpPkABoYPc7T99WviTD58LdX9Gf1SG/dUThPEQbayew1PupmTJH8hr+Nd6X/Iy+Q29KfXiIpxMco7++lYUhscIUdh8KV/JKEbfb3p3+UF8xShj1jeix1EyPFeD2/n9jPtAMa9RHM2jyyr8ag8X8JXbbWxhr5i7dBXmAg22CswaRvt5TtV5x3GKMXhbk6CQT79D9zGl8e42kWnTXJeQn/dIZT+376my6RzH5S2xCPZs8Qu82VL2jbVQAcwVpgCe1U/ibhq4Q8q2brqF5isSVCm5HS0e0Rk9NxVx8smLN58LdCwBnQyPUMN/c1U9u1dvWUlwQVObOJGl26BBkZQAsf6Vm3TM+pnGOJOXBO4b4C4jdtJetPo0OoF6DEAg67a/spniWAxlpBcu4gk5mtFDeRuoFmK6DKVz5TqB9mhFfw7jdyyXy3jcFu2VUGYGc5YtqQwJEg6QdDrR8KwpvoSXLhhLllMgnUqGZjrrqQAddDqaqbSXByzlhhDVKOz+42Pzw/OjLi4eZlCBrcr9M0NygSVWMqkzsR51kLy6W1YAEMRAZW0hAOsEnzEHyq9XEMluBcuagyJaDMCIkR5RpVfxHDXHCNAYQzCCezMGEE6wLRJIG2vuIStkYs6yzW1EBrJJ0RY7TG29N3rWtuVEG7b7rr1r59vfUv5pcnWz/ANMfWIOvvVh/wkdjRWsJda5aCoAwuW2H1dFuW2JmQSIZDoZhh6Vq2dnG7BZti2xIy7ZQA1pQddS5L5tMo7d20G1M37kzmjYFswOUL2LLvH5Nvc7t5VaXyymDm3j2z/mVHXBZnUAQS2mq6MTqwEmbh2knSuO1yeI5xcnI0mAAUYd2jKFsNqgRcq4S+WZCT0LKtIO8NtmqtvZTfUg2xmxKmOQwInEkwSZOae+09NWT4W+sWyqyRkAlczBLDL7UyTy7jCSd47gRVYjiVxWBdFlhzFdXdh7RMhVZkYhgSTlCye+k66vuO7F1CV2mNeH0Rg5dVYZkghbbQBmZwALmhgA6lj0mQBqXuPPbzWhZsG3qys2VWWZUwRmLCAQYI1DiJEVO8OBSvWwCM8OLhUDIoXqVWtQ2ra6iOnzkQeOovMt5SCijMDoqAl2VupUUA9CyAZBzCYGokqDGloTre1+Zn3tyxP6R7ep+FJXvPp7vxtUgrMkaidDMzv32P486ZvWT5Gug7iJfkkTOzbCf7tz2/bWrbGWM+IV+Tn597S7fNkgBkgDLctypILSS2sjTWcne0InTR9zl/un0nufTvt3rZL0rfIcqWv3T9HJB6rZ6uoEv6SQB5SZzktxS5j9R1b1nI13mArlKRYAvwEcuwk3TMh7be0xkxpoA5d4auNJGHAXIbjO9xMuaWDAShfMVBXXT2hp3qPh+P27dwrcxCL09WcwzOL7rBtyxBKgQ0zlVNgaf4k7OLT2biiOaty6jvtbh91WWiSdJMsRpFQ0qOTKoNO43v+pQYzw2y4kWblxUkFuYNtEZgRnygNookkDqE9oK9wFkcW7d2245POZ2m0iANDQSDA20Mb6aaB+/gXuXCc4uP0oSc86uiAZmG2a6nfufI0rAzhCbilDzLdxEIE6ykOwcDMpjfXYjcEVm64aOaVR+WcWkVD4W4L4w5VeaWVAM7FSXjIQ+TLBzAzPensFwq9ctrcHKCMOlrl4W85LXECjMB1E2rmnp6itKviOznDm0xPMF1lK22l+bbcOLpOdcgVkVdsoXUa1GwviEHl8/Mcoi4q27BS8BcuMFKGAulyMw1EtoZmlUCawGUwOJth5uxEADRyd5MHKMpOmutbjDujcKxRtgqnLYBfXPqfeTrHrWU4e623ZmDQRAyEEqQ0iZnQiRprtWr4eqvgcSVDKGt3VAYqTOgDEgAZjpW2Jrsd3T5IuMUmv8dznXBsZh0cjE2S6QNVZgwkwQsOBMEmSG17VBuAScsxOk7xOlGbfagoqNj2t7ER+DRgU4U1/H76ASlZVDcUIpeWr7wvwNcSxBPeB27Tqe1JsHsZyKFavxf4XTCIrKxzEgFSQwghoIMAj2DpH21lSKpprkUZKStEnhpi7bP6af9wrtfgg9FwfpD9lcQwhh1Pkyn4MK7V4HbW4Pd++oX9xBk/ts1fwoUIo66jiLwrIg96xuJ4U1pyqnpmV93atnSbloMIYTTaIMWuGuef7aJg43NbIYJPKudeJceoxF1IeFbKMrgD2RsMp8zWcnp5Ms2aOJXInPiMo1cfEfCSYovnanTmL7pH/4a5zax6XLireZlmOokwJmDO8ERvG+1L4njMMhCqS/qJobYapvhG44uZSUIJQ5gF0766VWfy3bcHQZe+2mvkTJM1lsPjjmC2hcV9MvUSDr+iTWxxXAEbrcobzCWW06KgbuVUkAevqT76SjqZabr5tiwxHCcPi7Li5nIJBRkYPlIGrKBqI6tGGxisecIlsPbRy1sLCsRlME3Cx3P1i2taXDYQ2xlK3hbkEZGUOCWTQOpaASIjUmT56U+LJN67KhOqCsHuoeIOv1+9LLFRhZw9fk/pfVFdjvCQshCxIz21uJJXN1ASDAkDNtVx80PDi1hFDHMHDGSQCDlkCIMeu9V4VXMEbALtpAEBSO4HltTjPlO3tEbDcx3+yspZmzgyf8g5ppLmvoTsCnMgtDs13r6VMqbtgGQVPZrm0fuosZautYJe4UtBmgJGqHDJc1XoESbp1EzEZhBqXwtyLd4CRKkEhSfqXN2zCBv2OseWsq+tu65QAZGQAhXU97lodTaezdzEb9hrodISTSOnp88HjjGXcz1/hty2R1ZWVYOXZVlS0GdWzXQRIgZyddahYG5iFy5S67SQ8AxaykEhtdRbjT6vvrT47LctG6R9I8qygdKrmt7GJk8pdDpBNU+FsuxyKoB1C5tjAntPlUSe9RMM+T5lDH3S9x/wCflwtp1VQcoLBZgr9bMdhrTKsqX1Kv0hGIJGmZgMuaJgiGHeJBo+IMqpaa0rO1wHKHRlTpAztJOqgnYTMgeZqnxfhe/imBvXy0EdCghVB/JTOFXbsO1XHFJO2a4ejy6tUmrX1/0XuF41yyWu3kMTlaJKk9WUMLYIAXOsj186h3cdbfKty8t1vo1ZgqqwUPdVuplUBZjTYQT765fk2twSbp08gvnp3qR/RhZkTcuR6Affp+B8KuStUzvlhc4uMpe37lzgTYyFTdtk5SRbF3VyWEohtODJ5aiIM9BHcUWNwIbPlsXWi26hWGKKxOeJe31liWMy2o7iKy3FfASW1JtMSwGYZ+4MwIA0Og11H7keB8zG7bJVZtgwSqqPprOusBTBEgbyIEzU1VIaw6IUt/0LbC23LrbuYQDM6APetXmUdZOVrzLLSC2/YKOxpfG7Jw+RLlnCzd5ttWt25KkXVgkNG0geYDGkKFtks3KuIGE21azDzcWSyrmLFokrBEmB2FQ/EOOOJAa1g3tW7UszAAEcy5Ftg0AaNI8usjSAaqmS3NLTF2XuA4Ml+GKoEa3bJFu0FVjcyZwYJLaqIWAAysO01U8QucpcZcsMQ7XuWWtk9BTPJB3AgH7SvbSmeG8XusqI2HuEqoByXLIU6sSQHUwTnM+4eVDD8a1updwtzpCNowZlyqbaM8L1ktlEEEGT6UcM09HJ8s3f6GHuksxLSSTJJJJMkak9zrvWj8NG4DnUXHYewtskEueYJMDXpG0iSBJ0IM4cGw9zNy2GYBzl5eIUjLmYiWEEiGmdo3rQ4Hhot2raWmNsZlZr5JGjW74zFl1iSF1iCxG26lJPjsaylBvQ3zRS3MTduHLluo2aTZKsGnTKwETlPTpLdQOu1S+A42LzcwsSV1OV3fRwTBBlT7wQdiNafW0bd8ub6XVKNbz8xYZiCeXmcEDTUz5+dJ4ZddL9y9aKlULF8xgXEZjKkwfaA37b1g227PM6qChn2f8orF5amDbulsxynMoB6oE2+WZ2ggHz2qb4iu2LmU4dGUF7zscpAOcpoDHsrlMDtJ86vRjb7tbvC0ha2Llwst0RcDJDgKV6dbbPAnXNG9Rcf84Ft7b2bX0dlJhmAyh7r9IkEllR5ynXIT3inW37GOj5Wv0MeuXmKXByzI3E69tN9IExvuK2HCWX5piFtHohgZEZmhTmHkse7WdKicY4dfa2oe0qiwksRcDCCAggdgPm5B1PVmM6ij8PcTFq0AgWSMzu5BLXMwGQJqFAAG+nodTV45aeTs6XU2saXH4nOsv4/d99ERXRrvFbaIT81wsaLOS31SY0ganpHwG2lP8MvWsSDOFwqnvNps2s+W+2/as9T8HuKcbo5mRQiu5/zFRgPo8MO/9S069p5lE3gJfzeG/wCTc+/6WnU/A/Vh5OHRTuHxl60Q1lyrAzII/YRr3+Ndlf5PFP1MP9lu6P8A5qaPycDysfqXf3XtvSnU/APJjaqzk+N41iL6FcQ5fqUqTl6cocEaAb5/uqtiuxt8mIP5of8ADe/zdv402/yX+Rtfq3fh/W7ff603rfYUZY4qkzkC6V2nwP7dzygftqsPyXMCDnte4pdg++Lk/Ait3w/h1uwuW2I8zuT6k0Rg3JN9hZMsdLSH6FLoq6DlLujFAUYqjMUK5NxbE2edi+YrFzduBCNlys4k9Q7gdjoK6yKw3jTwhnLX8OssZN20Pr+bL+l5jv76xyJtHJ1mOU4fLvRzpgkgFU17QJ+3pj7zS/mVskCEkgmIWSARJiPUU6loQohenN1RDakEqdexE7SJPbSpCGBANcro8bNLGpf07qvcRh8Fb+sqmYADZdfICd9tqMYO3+TbHqQgA1jUkQP9afsK7TlUwCATmRRMfpMPPerNPDuL0Iw7+8Na/wAdGmQ44cjSemX88FK2EQE9CA6g9K+4jbaKOwigdAUDfpAA+6rHH8Lv2QGvWXVWYLmJtkSdphiadGDQzDABUmQVMmB0gSI1n8Ck4yMZYsi2laf3lWGmcpE0rNESdT/CrC3hrJnKQsKCeoalkJMaanMVEep+yVc4bZB6rikiI6lnXQt6eg131NGhkrDJ8FQbUiCJ02PelYd7ijQhG+Okz8dBr6Cp9y0guqoMKSoOo0mJ6tqYwmGgMGaTlLDVfyoiPjpvsfeJNCUZRewbXiUCQIG51k6sdtp6t/QVBzOASrgGYBBywCYIJJ7gkHzmKk2bWURJaSdTHvjTykUiwJkELE9o11mfjrTjKmmyoZKkpPtRPwnDhc5LuyCUZVMHQZlK5jl6l1iRMFwDERVzheBPaiFDHckOvkRtPqTVFwglLwyBAfZHSPrdMHTaDFbFuOlEUuqqslekZNRAnK6iBJGswPsrrWRSPe6fq4ZdqaIL8OYLHL079Sa+v3fcKSbNwnVRptLoddgd/VqducZRyAq5jmVOo24BcHLsrTs0+oomxihQWRYJYaC1JIk7PZXQ5Tr56b7O96Oj1YatO9lHxnCvlLNlWNpYEN5AZZ9KoPDHCeXce466HKGDFBqblsgMGIAOW2XImQSBvpWnv41SRlUjUrP0CQwWXnJa1EEbN2IgEVWPh7q3UcMqrkblAB4IKM7RK/Wmx7RloA30qG22Rky38kU/vGeJYVRhyyK1q2120LdxVskKMy3OYBb2aEViVMHUHULWd4mFly2LvXnMZemEc83UNmOY6dY0HUatOKvibwAYKALyZLZe3y4UaBgqgNJJJaQoGh6qi41MSvNVjhLawvMtW2t5yBiDAWAWJV53b2YgkRWncaTUiutXmRpUwfx2NVHEby/OM1y66OUXKyhYLcwznBI0A1EdwKt4/BquBum4TbNtZtrnS7lAcC6OgSCJzEE7aA0SqjojJ1XYtOH41szML5ulZVSQxAUyIIYZdQT0gMPXarHC8XuDe44EKA1oW1ICTlEZYKwxkaEyNRFQcPhLufqtW1LkqvLPttmgkAk6Ex7MLqNNocv4R7aK7oVVwWUn6wEaxv3G/nXLK09jxurlkjnbjfYTjL2bRSxXMWOfLJMQIgaADQSWPmTQw2Ie2rQAVuDIc2aDlgmCCDpnHpqKctcKvtqtm8wncW3I92gpd3hOIyqBh8RoWJm3cjqygQIgezr56eVRu3ZzyjmlJyknY6eLYhc1oBV+jKFVWIVQzs2h0MZjG3pUf+VLmQ5URVKGzKKVADZmcABolszdoHYCkYwxduZlupIfKHzK4zKypmJ1I2nz2qMbg5YXqnOWOvTGUAaflb6+UU9T8icpLZtkzE8XxF2/121LvbVEaDMXA/sCZ6lusdZGogCBEOzgEN5UusgX61xWUgAKTo4B17bb0u1fUX0clwgFsb9QK21UkHsJGnkPhTXE3UkFcui9ZRSqFpYyqkAgZcoMgag+8jfcrXe/cTxDDWrdxltkOsDqkMDKgsMwAkTI2HqBT3AbmXEWyNNWGgj+7fT7qi28FdInl3D68u5/hqdwnh93nW4tXPa7o43Ujcj1qXZ0dPqWaLa7o71YuSqnzAP3UsvUTDAhEB3CqD7wBNOTXcuD2nyOm5STcpomkk0xD3NpJu0yaSTQMU1ymGFKJojQAmhQoUDLmlCioxTMhVHSRRmkBnuMeD7F9zclrbH2uXlhj5kEHX1FQR4Atfnrvwt/4a19HNToj4MpdPik7cUUnB/DFqxP95P5xUP27VeAUKAppUbRioqkV/HOFLibfLZisMGkQdVmN/fVF/MZfz7fqW/4VraOk4p8mc8GPI7krMengRBoLxA9LdvzJJPmdaP+YqTJuknYE27ek7x8K11HRoj4J+Ew/ZRk/wCZCaZrmaNs1tIB89O9H/MlNTzOox1ZBMDtvEa1qjR0aI+A+Fw/ZRlh4NWP6wT+VyxOnb2ttTRfzMT6rqv+7bOp3k9e+taqhRoj4H8Lh+yjJnwWvZ1B7kWzJ9/0kUSeDcrZ1vZWiCQj6j/mR3O1ayio0oXwuJf+TJ4nwcz+3fmPZJR5XWZH0tEPCFwariiDtoj6/ZzYrXURo0oPhsfNGMveCrjkFsTJEEE220j/ANTXyg6amiPgy7MjEIDBEjDqDBmRIbvJnzk+dbSiNGlB8PBcL3Zgb/yeliGa9bJGgPIAiCSNn8zQTwA4IIxCSpkfQ7d/y63lFRoiJ9Nje7XuzIjwnczZuZh5mZGHYGd5kXfOmeKeD71/LzL9rpJIiy0ywUEkm4Tsqj7K2dCjQivQg1Vfmc8t/J06sGXEWwwIIItGZBmZz+dPXfAd18vMxKkA7C1G8eTegA8oit5RUvTiSumxLt7si8NwCWECW5ga6mSSdyak0KBq0qOhuzH+K/BzYq7zEuInSBDBj+yqA/Jpe/P2v1Xrp1Eah44t2znl02OTto5efk0v/nrPwufwov6Mr/e9Zjvpc/hXUJoiaXoxF8JiXYh8LwK2LYtqSQJMnuTvUomjpJrRKlR1PfcTQozSaBBUmlRSaBiTSSKUTSaAE0RFGaKgYmhRE0KQ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1428728" y="4786322"/>
            <a:ext cx="6336704" cy="1033763"/>
          </a:xfrm>
        </p:spPr>
        <p:txBody>
          <a:bodyPr/>
          <a:lstStyle>
            <a:extLst/>
          </a:lstStyle>
          <a:p>
            <a:pPr algn="ctr"/>
            <a:r>
              <a:rPr lang="nl-BE" dirty="0" smtClean="0"/>
              <a:t>ON4BCB@</a:t>
            </a:r>
            <a:r>
              <a:rPr lang="nl-BE" dirty="0" err="1" smtClean="0"/>
              <a:t>Gmail.com</a:t>
            </a:r>
            <a:r>
              <a:rPr lang="nl-NL" dirty="0" smtClean="0">
                <a:solidFill>
                  <a:schemeClr val="accent1"/>
                </a:solidFill>
              </a:rPr>
              <a:t/>
            </a:r>
            <a:br>
              <a:rPr lang="nl-NL" dirty="0" smtClean="0">
                <a:solidFill>
                  <a:schemeClr val="accent1"/>
                </a:solidFill>
              </a:rPr>
            </a:br>
            <a:r>
              <a:rPr lang="nl-NL" dirty="0" smtClean="0">
                <a:solidFill>
                  <a:schemeClr val="accent1"/>
                </a:solidFill>
              </a:rPr>
              <a:t/>
            </a:r>
            <a:br>
              <a:rPr lang="nl-NL" dirty="0" smtClean="0">
                <a:solidFill>
                  <a:schemeClr val="accent1"/>
                </a:solidFill>
              </a:rPr>
            </a:br>
            <a:endParaRPr lang="nl-NL" dirty="0"/>
          </a:p>
        </p:txBody>
      </p:sp>
      <p:sp>
        <p:nvSpPr>
          <p:cNvPr id="8" name="Tijdelijke aanduiding voor tekst 10"/>
          <p:cNvSpPr>
            <a:spLocks noGrp="1"/>
          </p:cNvSpPr>
          <p:nvPr>
            <p:ph type="body" idx="1"/>
          </p:nvPr>
        </p:nvSpPr>
        <p:spPr>
          <a:xfrm>
            <a:off x="7199784" y="6497960"/>
            <a:ext cx="1944216" cy="360040"/>
          </a:xfrm>
        </p:spPr>
        <p:txBody>
          <a:bodyPr>
            <a:normAutofit fontScale="92500"/>
          </a:bodyPr>
          <a:lstStyle/>
          <a:p>
            <a:r>
              <a:rPr lang="nl-BE" sz="1000" dirty="0" smtClean="0"/>
              <a:t>© 2014 ON4BCB Walter </a:t>
            </a:r>
            <a:r>
              <a:rPr lang="nl-BE" sz="1000" dirty="0" err="1" smtClean="0"/>
              <a:t>Crauwels</a:t>
            </a:r>
            <a:endParaRPr lang="nl-BE" sz="1000" dirty="0"/>
          </a:p>
        </p:txBody>
      </p:sp>
      <p:sp>
        <p:nvSpPr>
          <p:cNvPr id="130050" name="AutoShape 2" descr="data:image/jpeg;base64,/9j/4AAQSkZJRgABAQAAAQABAAD/2wCEAAkGBxQTEhQUEhQWFRUVFxgYFxcYFRgYFxgVFxcXFxcXGBcYHCggGBwlHBUYITEhJSksLi4uFx8zODMsNygtLisBCgoKDg0OGxAQGiwkHyQvLCwsLCwyLC8sLCwsNCwsLCwsLCwsLCwsLCwsLCwsLCwsLCwsLCwsLCwsLCwsLCwsLP/AABEIAMIBAwMBIgACEQEDEQH/xAAcAAABBQEBAQAAAAAAAAAAAAADAAIEBQYBBwj/xABMEAABAwIDBAYGBQcKBQUAAAABAAIRAyEEEjEFQVFhBhMicZGhMoGxwdHwFEJSU5IVI5Oi0tPhFjNDVGKCg5TC4wdEcuLxJGOjsrP/xAAaAQACAwEBAAAAAAAAAAAAAAABAgADBAUG/8QAMhEAAgIBAgMGBAYCAwAAAAAAAAECEQMSIQQxURMiQWGR8HGBodEFFDJiseFCwSNS8f/aAAwDAQACEQMRAD8ArTZVWLqAekQBxKnVKr49D9YfBV2JwlSoI6tuupdw5JUi0ssFhZaNQTvAEweN+e9dxgfT3Z28hBHq3rKVdn1s0S4f3j8UKrTxAtnf63E+1PtXMTe+RrMPjmPm8Eag6qs6X0RUpMPB0W4ELIue8OzF7p3XMn+CKcUTJcdOKD2DzIeKw1Rji2DA0PEbkKKnNSzPFLLzTpPqI6IsVOfkutbV5+SlAc10A8UaYCNkrc/JOFOtz8WqTB4rt+KlMBHFOvz8Wp4p4jn4tRgTx8ynBzuPmUe8TYAKeI5+LU8U8TwPi34owe7j5rvWO4+aneJsCDMTwPiz4p0Yrh/9Piidc7j5hLr38T5Kd8GwOcV9k/q/FBqbQrN9K3eFLGJfz8kCuc3pDyUuZKiMbtl/EeCK3bL+Xh/FRHYUHj4LtLDNBBMkcNJ8k2uQNMSc3bL+DfA/FTMPtZx+q0+PxUfD4mi12bqQbQRnt5tRsDicOwyWPN7DM2PYJUWWS5kcEy3HXuAhoYDv0/inYfZ2XtuJc/id3ci0OkVFx7Qe31Aj9Uyp7a9N4/NuDhy1HeNVjz58jW+xfjxwT2I7NFLw7lFZon0XXWKzTpJ2dNdXjlCDmWV6VbWM9Uw2HpnidQ1NCLm6RXLYL0h6TPqg0aTiKf1yDGeN3/T7Vmm9o8gm09HHkj4Ftl0oQUVSM0ne4cUwkiQkrKEs9CDd5RKbUpEJjqkWWNs2pAazgHErOdItoZBG927j/BWW1q4Y293OPZE+uTyWc+huquLnmfZHAcAmpR3kKrltEibLw5qPkifYpPSDZvVsbuzH2BabZuz4aFQ9MKxNcU57LGAgf2nTJ8IVMMrnlpci3JjUMZnsPV+qVJUStTnvRMNWmx1C3GIkLqS7CJBBdShdhQAk4Li6ESHV0LgTgoQULsJLsIgGkLkJ8JQpRBmVLIpWCwb6r206TS97pytaJJgFxgdwJ9Sk7S2JiMOAa9GpSDjAL2EAnWATaeSmklorMi71YU/8k18nWdRWyEZg/qn5MsTmDssRG9R62HcyA9rmkiQHNLZB3idRzR0sFoCKIM8lym8gy06bwdEVrReeFu9V9Z8u+y7d/A7+4oOgml2ftabVN/1vj8VcUlhsNXmQfSHmOK0Ox8bPYP8Ad7uCwcRw6S1x+ZqxZW+7IuMTWygrzfEVS5znHVxJ8StztOpY9ywBR4WNJsXLzJWGEhw4j2I+zzZQ8LUhwUkdl/I3C2IoZYQknBJOIegNpkiyFtCs2iJdDnH0G8eZ4NWg2m9tJgtvgACAXe9YnEU3Vahc7XytuCyzUcPm/wCDTBvL8CEyi6o8udck3+HJWtLCBo0UrDYWPFSarbBc3LlbZ0McNIyi2GrCdKHTi6nIMH6gPvW/ptsvO+kLpxVc/wBoDwa0J+C3yv4fYr4vaHzK9yjCzh3qQ8oVFkuncF1Tnk0LVbKrU6WANZ2Ho1XDFtp/nKQcTTNI1HNnXUWO5ZZX2zNvspUG0XYcVMtYVw51VwBqBuVssaLtA+rN08HQkjXV9i4dr8XSZSpxhMXRe9zmy76G9nWVGFxuQ0hw7hCiYLZ9Kts/rjh6Ic6ljXnJaqHUnU+p6todJa0vOYwRAE7py1HpBVH0sk5nYthbUJ/tPDyY7szY3B3JTsJ0q6vDsosow9lOvTbVNUmBiS3rXdXlAmGwJJjmn1IXSx/QfD0n4mnRr0BUFZwAL84ysbTqucW5XC5cKd7iAUtmbBfjutq4egWsbSENpkZfpAbTzMGdxdlcS9wk8LqDsPbrqOJpYipnrmkCGNdVIiWloGZwdDQHGw3qDhcV1fWhjbVKbqXauQxzmnURJ7IvEa2QtUGnZr9lbOw3V4AV8MC7E16uHqOFSq17S2oym1zQH5ZBfe0GFArdGw3CYqrM1MPicg50WPNFz451HNvuylc2f0kpUqOGb1DnVMK+pVpuNVvVmo8gguZ1clrS1pADhMXKk4Hpa1rTSqCq6g/DPpVGZ2dqtUeXvrzlscziQO5G0LTJO1ujtEYBmIp0Xsc6lhnNcHue19WtUeypTyGYgNDgeJA3oGyuiZGLwlLE06wp4hrZJY6kW1HNecgLmmXNy3Gt0PF9KKf0bqqVOoHnD0cO57nNy5aVV1XM0NE5i50C9hzQtl9KC3E4StXNRzMMGjKHZy8tz9qHuADjngngN6jaJUiyodGKNUYhgp1qGIpYcVW0n1A49Z23hhBptN6YadxBJCqOkWxGYehg3gvL8RSNR8kZWmRDWtDZBE3km6kbB6Qsw9Z9Sarr0uq7Db06dQOLH9vsywFls3pckzpRtqliadANzh9N2ILg5jQ3LWqmq1rHB5MMHZ0E8tEW0BXYzoDiG09o4V7rAVCDAJ9JjmiABJu5bbD7JpBmKw+JxWalias0w2nWJoPl72vJc0ZSbNjevN9jOIxFAhpcetpw0OylxziGh31Z0ndK9Kw+PruAc3D4sNmGhuLo/wBJoCX9o+kBJNvEKRQJ8yyoYljMYaz62HGGDGU6M4t9MUqLWFkmgWZKhc47za29eVbf2m+tU7bw9tMuYx0AZmgwHGN5AHwC3DMe6i0UsmPaXObSAFXDOh2XstaLwC1pgmxDTBsSMJt9gGJrAZz+cdeoAHzPazBtgZnRGXIEOZWVXwIzBua2sEqHSNSpOHJHpBzSYEOiPSOmqlVcO1xBI00RIVTVlydFS9rmlpIOYEtd3gwdFbUnEQRqLpQnMGqiiRstcaZbI3iVjcZTh58Vs6LZpN7ves3tfDxfgsmLutxL57pMqgpr+0wHe32KFCl4B94OhstKKmTKOIsElX1JaS3gkjuCj2DEsfUqZnmY04AcAmOw0blb9Wo+JC4c8rlzOrDGo8iA1qHWFvX71Ja3VBcwAXKpptl+yO0ivMdsv/8AUVz/AO47yt7l6UKg7l5t0gwxbiarZ1cX+p/a95W7g41N/AycW7iivALipVNsCE1jYRAukYDq6uBORFEF1JdRIILoSXVCHQuhcCcFCHQnBcTgiAS6El1Eg6m8tIc0kEEEEagi4IVwzpViwSRWIJIPo0/qkER2bCWgwLGLyqYLsKAaLZ/SbEuLSajSWvD2nqqUh4a1oIOT7LWjuACrcXiXVXuqPMueSXGAJJ5Cw7ghwlCIKQ1KE6EiFAjESkLqXtN1J3VmlmDspFQEdkG2WOeultFFpi6EXe5JGi2Jgy/D5hucQfI+9V21NmE7ltf+F1AVKVdhvD2nxEf6VfYvoyCZWOe2Rl6lcUfPmIoFri06hNpi69O6cdBn2rUGl0CKjQJNtHAb+fqWPwGxHvIAae7etEe9yKm0hlNgcASLnVJbKh0JrZR2XeBXFdqXUqs0GErF3duKLXaoOGdAAUkvsuDNRts7UW6BOQatKQji6JTI0OiiQzZWdWsH0spRinc2NPtHuXpz2t5LJ9M9kufTFVgk05zcch3+o+0rTw/dmZ8+8TEgDinADimgHknCeXiuiYB4jinhwQge7xTge7xRsAUPCcHNQ2v5C/8A59y6HcgjZKDB7U4VGoIfyCdn5DxRsFBxUYnCoxBbU/shPbUH2QjqBQZtRnJEFVnAKOKg+yE8VB9gJtSBRIFanwHinirT4DxQBVH2AnNrN+wEdSFp+ZIbUpcB4pwfR4eaAK7fu2pwrs+7COpeRKfmHD6PDzTs1Dh5oAqM+6CfnZ90Pn1qWvIWn5hJocPNdDcPz8UMOp/dfPinjqvuvnxRteRN/MIKeH4nxRqNLC3LibA+KC2nR+6Pz61dbC2BTrOBFHsjUkmPbdRySVugJN7Ky5/4SU3TiHQcrsseL16M9mirtiYdlOnlYAL7rdytCuVkmpTbRsjFpUyM5l0wUgDIAnjF/FSHNQ8yFko5kSXesKSlko8bxnSSjSeWOLiREwLAndJKGel9CY7fflEe2fJYbaLj11Y3MPfOn28uo7wowBgmN4E21MkewqLhotbl74iSexvB01oj6lTwZ+2mjptS+7qfqftrB5Tw8x8Usp+S34pvy8AdvM9Bp9OaAF6VT9Q/6lrsNWY5gcLtcJHr4rxbC4Zz3ZRrDjqPqtLjpyaVpsDtjGtbFOkC28fmzx/6uak8WlXEMcuraRs8XRpi/VU439hvwQThGfdM/C34LODau0j/AELR/h/967+UNpn+hH4W/tKta/Fr1I1HozROwrdzG/hCd9GZ9hv4Qsz9N2p90PCn8Uuu2p93/wDj7yrN+q9StxXmaqnhmfds/CPgn/R2fdstH1W/BZQO2r9mP8unZdrWvrzw+vgpv1XqDSvM1ow7PsN/CPgnii37tn4W/BZEUtrfa88P+ynNw+1j9cfiofsKb9V6k0rzNi2m2T+bZ+BvwXQxk/zbPwt+CyH0fauvWj8dH9hEGD2rr1rPxs91NDfqvUmlGsLGfdM/A34IlNrPumfgb8FkTgNq/e0/0g9zE4bO2p9/SH+KfcxTfqTSjWmiw6UWfgb8E0MYP6Jg/uN+Cyv5P2t/WaY7qp/dob9k7UOuKZ+ld+7S96+aDUaNeTT+6Zr9hvwTopfc0931G8O5Y38i7Tm+LZ+ld3fdJ/5C2jvxjf0rv3aev3IWl0NeW0vuaf6NvwQ3spfc0/wN+CzVPo3tE/8AOj9M/wDdqUehm0Ivjf8A5n/uka/cDboW1Tqo/mqf4G/BBaKW+kz8Dfgqx3QzHTBxh/TO/dIf8kMZ/W3/AKZ37tLX7v5GVdC6pilP80z8DVbDGgQGiOEaLJs6HYvX6Y/9M792pP8AI3F2nG1P0zv3SWUL/wAl9RlJL/E2WAx+qsWbQ5LEYXoTiz/z1Uf4zv3an0uguL37Qr+quf3akcX7l9fsCU10ZqPp9tEN2OvoqJvQXE78fif0/wDtJ7ehFb+u4r/Mf7Sfsv3L6/YXWujLY488Ckqr+Q9b+u4r/Mf7S4p2X7l9fsTWujPL9u9DKrq9SpSLMj7mXEEE6iwM3E+tU9TotUDiMzC3WQXTbfEczvXp1ZpKivw6ojxTSo1S4dXZ5f8AkCr/AGfE/BCdsl/Lz+C9Iq0QFXu2dJKZcWwfl0YmlsxwIMgHdr7wtZsvElrQ3hZdqYCCFLoYcC0JM3EalRbiwaXYU4h8I1PrSJi3EkD2rZbD6NU3URVf2yQCGzB7RgZW/WuQoO29g1SGFt+zJYT6JiT5CyonDJBanVB1xctKKRmEr65fMJww1ckwNOYWkw+CdTpsDrkidNOSBThzpZGU5g4hxnO0xFrWgyuTl4/PjlKLS299ehfHApJNFbh9kYl9w0agekBckC3iPFGq7HxLQC5oEkiM17cVcYfHZC5rXwbOImSBNjfQS31wnt2pSe0Go+czgRAcS4viDDBeZ81fj46WWOmKeuvFbe6Elg07vl78iqOwcUJkNtr29LTJTaWw8SdCzUic9rEAn9YK9w+1aDgS2o7TPOWqB6RBdO8dm/MRdBxG1Kbs7KZewh4ioA4uc50HK1kEzpM8vVrlLL4f2U93r79Ctd0cxIiSwA5r5jbKCTNuSI3ovir9qmIv6RvHC3qVrisW0GqRVINExck5XGSd5gn/AFKNs/bBqfm2wHEQTr6dydL8dRu1VePLlk3s6+Xh7v4DOCq79+hX1Oj+IABzsvJjtSIMXkcUL+T2I+8Z5/BU1fpVXwtUiGvyZhDmWIafeb2WmxO2TQqNltnAXyFuUuIj0geIkgGJtuKqkuOqMk1T+H38Sf8AHenx9+RFb0arn+mZ4O09QSHRmqWtcK7S1wlpyuEjjDgLc960JxtE0icQ5oFSzC2cxiMztG73AaHRSWbcwTWhk2YA0AtaYAhsAl1osPWrVDiuzacu94OtvO/bK9Ub5bGUd0Zq767R6j8U2p0fqAT1wMQLN3mwGupK02za1E9dRGc1GnP22x2C6BlLrkcItZUu2KdZtemxrXOpPBNgDD2gOtYgXHfwWTFPi5ZljlOrV8l8Cxxi4OSIbdmuY6BVJhoceyAAC0OvLucK2oYpwbd1MgjXr6Qj1Z5WK6Z42qzFBuYtDwMw3/zYsZUan0mxTWBjarg0DKBDdBYXyrtcPgyTTcpeL9PQyZajSvf4HoznGJkSBMTeA4NPgXBQX4wX71m+jG3ak1W1nOcMhiYkHM0kzElR8RjiHOvb1+UqnTlxyccm/R+vkvCi6CjJWjVDHBSG7QsFiWY8o7MW5MpMZwiejbJxYKv2BeXbL2mWGSfatxgOkeHyDPVDTzn4K6FlGRJci9DVxzVUv6W4Ma4hng74KZsva1HEhxoPD8sA2IidNRyPgraZUSMqSfCSBDyxzrD1IJqaju85+CLq2yE4fPd/5XLZ1yDXuh0yjuahaJUx6QyqyR4oWX2KS82KCHwUUQ0fRzHNptzPcLS2+5pdaPX4SrHbG02PMNqsENIa5pM5nCxIbOk3Pq4xkqFMgTlaS4mQSZgaGA728FNpVXMBLaTSbCJcbGL2dfXRM804rRKua3/hV/ZknjcncfP+yVT2a+oC9mJPYa3MYdd/Zb2QXdkESTBNyrTGjK2m4BzsxDTYCIBBcZPLzUSkCKZFmE5g7KZFgNxJuCSIO8LmBx9sgYXF0NLnB19BMtECblUZJZOIl2TjFV49Hzv4b18fQOLRiipNvcNnE7pi/GN3qTGPbnJyuBblOYWEg5mkGLkRu4rmGrtFQuLCJkF2WSWiY79fNcxRc6vmbApG5uRoG9kMBm/a18L2xcJhlqc1k0v5fN8y/Lmg41V+pAqbRpFmWGmmQ4Cah0c7NAvJbmPqkruGx9Fgf1bKDXZmkQ/IJaWhozN9ECAI0Em1ysdtpsluYH0X/V/tbo9Xiqs0OT/WAvQYOHlPHGbm/p9jm5HGM2kj1D6UCHuyhwDi6p2XFrg7U0yAS8xERvGtlabMwrTVe+jTp5CcrxJZDwAJDSDIEggNsTrCqOjdPNgqUE2pkgDi1smQBJAMeO9Owe0QaWcyzttZbMAS7QGXayQFz+zzcNKbjvHf4vlvVe0Wa4TjGNbgdrbAw9V73PFQZQXHqwQXZ9GguDg4iDYDfdXlDBh8sqBjZyikReC0tIN/RJgi1hZQ2vCPh8MKrgAJc3tNJmWn0ZHA9rXmVzcXHcQ3GDdpNbUi2UY/qSr5stMfhC+k0Op0usbTk2c4D0D2SIzHNTmYE8lBZhTmBNJkQcw6kjM4vbUza27TdFmOlualSDWuqAtc2mTnJJYXEwSeYmd9lnsOxxjM90u4OPx7l3cWHJxUO0jNx5mTI4wlyPWKRqDM54kn62SCGAktbPASfNdwuJDcxAnM4OBkmHgAAiSQBYWEe1YrodPW1GdYb0XnUkB8RNzf0lr+jwa5zqBaA2m0QQHNtlBkfVA7Q7vBYOJ4DicWZShO5V4vw9OpZiyxlFxeyK3bPRmniq+DqVSAXQ2qWy0OPaBImcvo71XYbodSLsUHE5WCl1MG4zlwdm3H0VtqnYMMYXtaCA4OOnpGYHFxUMdWykMjGgCxpguDWhkwZ0tGisx8bKENDnulK/i9lW29Pp8h5w1O9PT0MXhujZpU8LXDr5avXwYlzXkNyk6Q0XHGFna9Vrq12gyS0D0nC/pOtbmQtnt/aGVjhkDRDo7TzGbWJdCxDakV/wA2MxLoIIAET2jPctuLilxFNb1W4IRUE1fyNiMGMjCZ7TWu8RPvXG4McFaPxNFuEwri6aj2NaGNAJDQIzOv2QIi3FJlOd5XSUUZXJkKjgWEgENHeYUjFYOm0N/NU3kkglxeQBaAMpHE68FNdgeAtZFGFtBE96sUUI5EDDbOpkNIa0SASGiwO+J00Wj6OUQ0vAESAbACwPIc1Bo4eCABEbhYAdyttlth5neEJrusCe5ZELq7CSylp5RS4cU00/I/wXGOUgau53HtXNSOsytqM1Ud7Va1qUqM+ikcRlIgkodgQSJ4jjB0RqzIhRauhUQSZiekWHFUVBkDQO0zNMEEgNPHcLKVgekmHFV789N5PbY2S3tEg5QOImL8F43ndMSbFTMJWIqA1CYAcNYg5HZZG7tQV0fyOPn43fzr2zn/AJuXKvCvqevYnaBcHSRqToNS6ZUmjjslFsCXQ6HWkSC0GYkwsmRVykuYWNNw5zmtm9rE79Va7NY+oxoY+k7LMjrBm/DE+uFwlDNjblB87L+JhGTbXRfz9i22bg+sEueRwvzjeUd+yiHRBcwgnreshoA1kRM8uRQ8BTcW5AQ11y11nAgOAdA9cXVt9FuTJMxAMQ2LWtvm8rFLKuHk45Ipv4/bYsjgUsarmYbbPRuq40zSa0gh96jgz63B0aW8QqZ+wq4s7qQSLg1GyJnW+tl6BtalUdkDQ50vAlskNEHNaDEhovyWZ21Re1xljgBfNuMwPj4LucPx2Ts46EtNePPYy/l+ep72uXmXfR+uKeGZTqOaC1rtKmk5YFuQ1v60LZdd7gRUIAzCCYAjLuMNDrxf2KgwmDJMvcWCGnTcRr5d/JW7H0Gggl79PRZFgImTB5+tWyjPLFpq0+fv/wAG7OCd8qLesxl8tdg7JDR2O25wMESdQWkRpfkhOrMDW5nWIBJBAMgAbgZEuO7VoUNuKwwLXdVUJZ6JMSDGoJmLEj1oOLxYqA06bYsTlIaZsSbix3/NlXj4CGNqUYu17/oLyXtaopuktdpp1C1+YAsInWwI9V1XYXarSBcblJrYXOAQG3u4QCCAN+Xkq92Kbh3WptD9wgZeR+dIW3hc+lVT5spzYF1Rotg7S6urndcZC3hOYjeFqeh+2aLXltepTY11M6vyiIa0AAuM6OuREg8bZvCOxNelTIptdSguNQUdCLgBxM62mAIEqlp1n16tTqwHkOa0HdkAyiPDyWrJieSak1S9szQkoxavc9cxW02sY2lh3UmsqODWOa7MAM1NmUZLGQePjouuNFzHtoFr3NBLmlrmNzOJAklsdpwPHQrCYXbD8Cykx0B1QueYuWuyxTBABgyxp8NN3B0wr5TLahJZSMEm7w7842d06g7uZXL4r8PjkTio21yfnz9C/HxM4tM0m3cOXNAhsEGTPKwaI7WnksJjaP527srZDiRYgRYzuBI9d16TgnNr02PaBlzE9oS6wLbXsZ38O9UPSnooc7ajGF7SGZmNaXOiL9kXI1XK/Dp9jkeKTp2l87ZvnU4aq8Cz2RgG1aVN28Zm+D3cN3wV7h8OA2NfiEXons1rcO3rMzXEuOUsdIBcYn1X9auG4akPrHw+K9XGUaOPO29ioZT1Bn3eCrelO0zhcMazYDg5ouGmxMaOtOi1fUUuL052FokQ5mccHAOHgU/aIXSzK9Fdq/SsOKriJLnCYAsNLNEb1eYFoDwJ4qyGHpRApgAbgIHgEhQpgyGAHcUrmmqIoux+UJLiSoLTxqjU81LoPu3wPsVQzMLkFHbiYK5i25nWdPkWZ08vnyXHsQmVh70cmyLQtkHE0lAr0uCu3NlR30NR8/OiXSNqPH8QXNquyj0XuGk3DjqubVp0mCmKTnuLqbDVziMtW+ZreLRxPFbzaexWNqZ20wZMuA1M6nzVLtLZ9NxGSkGgAzLRJJ+fNdJcVBKnzOf+XlKWxL2riHPcM02EAaw0AHcq8VS1wc1xBGhCk4jCyOzd0AkQY4a6BTtj9HKtaIY7KIzukOgSfRaNLRrvCSMUo+RZOT1G76NAGix0QXMbPt9QkyrFrmhzg30jDna6kQDys1EqhjDTawAAUmAgatyNY1uY8Te3IoDnLx/H43DiJpu79r6f6OnhkpQToPs+q2lYAhsGAOJvN+8+Kh7QYH0SwjfPzZItzAgi3zwRm68lUs2SKpS5X9ee/jZJxi0/MzWM2RVMOpNNRsDNlkluVobDmC8GJDhxIMLg2ZiX2GHqd/VvPsatT1LQJAM8tVLpOaAQRM7yTaWuG/mQfUu9w/43BQSnDfrfP5HNngnf6kZZnRrGuv1JE3uCBNr9t3IeCt9i9HfoxfXxADqgblp0i5oDi7succhcbNJOmqOC0zmGWCQJdqOOtlMo4W0taT3aa8VMn43JpqGPfrfv+QLB/wBpxMntboR2gaLTGUWNR8Gxns5dD7hFivPMaA3ENfV/m+uGeT9SWkg88vsPBe8uwjnek0ndcTbhdZ7bPR2g4ZqrW0yYm0iQeyY4j5lPw/4pLX3scq61/pIk8Ua/UjQUKjW0xl01gG0RaI1WJ2L0cbXxuLqsa0UQTlLhLOsJY85YBv6RkcVLxNJjmBhxRAkSQ0zl3gbp5wrnZ2LohtGlRcS1toyucXuNsznEWJ3nuXV4rjoRh/xJyfSpL1tGXHBt97b35GH6c4UNxLOrBFPMwzBP2WndOvuCBTEtmN2h3ea9Yo7PPWMe9shj2uaOyILZ3zf+AR37HptpegI6qpSgfZq1M7vNJwfF5eyvLDffy6dfT5Bywg5LTIoujEtwlNpp9rMZ3GC88dwB8gtTg6xgNLiOF9yrqlQvqZsjgNIJGXcJmOStcEwEB7hci1jYDgDposGDhssuMnmlsrdeZoyZIrFGCDF1tSofW3ABGqsMRTzNIGpEiyyTKFXrcrbmbXj50XVlsURpo07jCITZQqGBqkdtzRbQEnzRqWAf9on1D4opMVtEppsuPqJpw50nzCGcAY7RMfPBGmC0FFYJIH0McT+EpKUyWjxXCAuOhKtm7MNTVpmNNO5ScNiSQcobvmJgA6aaIrc5bkyiJkmNd5nf8UOyhW5Z2sr2IbNkVWiXDKIm5+dydQJgiJ5+yynvxOodlIOoiR4fOimUJABAaAdLbjy3eCreCHJFizz8SkfWEaqPVxd442Vzi8GxxJcRJuYIHknUdjtgOymN0wN/Anms7wTvYvWeFbmWr0nGA2YAgKfgujhJb1hkHgJ8ytdTpXiGj1AC3cFypjQ20knfYWPDyVqwR5zdlMsrltFGK6QbJbRZLfrTuiL2CN/w9dL6gGuZp9RMe9aXGCnWAbVZLdYzEX9RCbs3C0aEmhSa0mxJJPD7RRjjim3GqFeR6NLW5LGHcfqmxj55QFEfIMZfJWrMS6DcB02mY8kao5siDJi5iN+5LLBjW6S9EJG73KL6SQfR8lJo4mfq+StesKJnEEXnjYmeOiKxx8K9Bn8Ch2tSLqRABlUWyOjTqr4ccoABJMm2luevgt+1wsInjN78UWk0A2EeWnuRUVe5NTUdil2b0Kosu52d24lugmbDQaLV0MJTa0hoA4WFrX9iHRaIEm6eXiIGnyfBX91LYo7ze4xzFTbU2O6qIm2qu2p7Aq+ZZyM3szZ+HoEl5a51okaQQdOMjVW9DHUPRaJvMBpufUFYuaL23fPsSpwBa1t3cmTrZCtXuyFXxbBrTef7h9al4WsH36otHFwA9QGpRGaJwKNg0jWkagblzrSugR4+249qaUE2GkKrVO5RWYeXTF0UuuO6PD5KcQjzDVD6UC2vOUei7lCiUtVKpJkxWkGgcFyZXA1OcIUANSXRCSgDxiltJjASxrp3A6TuMcrLn5QdAkA/FV9EXI4hSGCwWd5X4G5Yl4ljhscc05W90bxvT8RiHPNzaLKJhjEI4SvJJoPZxTHkQe8AonWG1z4nTSyY0T4LoCRNjUgwrvgjMb80ak23fCBNp5+0IuHNhx+f4oW3zBSDBsz3+xHA9qDhxc95PipWS0fO74KyL2K5LcMxEYNeU+G5DARN/qHz4IgDNdbu94KIeXh7EJrfZfzKOBooBiouUpijsapTUyQrCtTwm005qcUI1EYh5kSVABOEbikBZdCQGqIDoXYXAnEqEODcmvCdKTxZQhHe33E+xENwmvHshcY5MiCAUii68IG9FAj3IiskVEtUKo+yG2pzUAGASTRUHFcTUKeGUPSCN8fekksLOmSqHpDvUobu5JJQDHg+xd3HuSSQIcPon1KXR39/vXUkIkkSKWpUmn8+SSSsXIrYVuvh7Edu7uSSTChosPX7Qi1PnwSSRFOt1+eKMz3JJJkBhmfFEakkihRO0HePapTfcuJKIDH/AMUQJJIgE33rpSSUIcG/53hPOiSSICLV+HtXAkkiiM5/BMrOMapJJxSNiHG91GouJmSdVxJAbwJAKSSSYQ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30052" name="AutoShape 4" descr="data:image/jpeg;base64,/9j/4AAQSkZJRgABAQAAAQABAAD/2wCEAAkGBxQTEhUUEhQVFhUXFxcWFhUUFxQZGBUYFxQXFxYXGRccHCggGBolHBUUITEhJSkrLi4uFx8zODMsNygtLisBCgoKDg0OGxAQGywkICQsLCwsNCwuLCwsLC8sLCwsLCwsLCwsLSwsLCwsLCwsNCwsLCwsLCwsLCwsLCwsLCwsLP/AABEIAI4BYgMBIgACEQEDEQH/xAAcAAAABwEBAAAAAAAAAAAAAAAAAQIDBAUGBwj/xABLEAACAQIEBAMDBwcJBgcBAAABAhEAAwQSITEFEyJBBlFhMnGRBxQjQoGh8FJTYpKxwdEVFhczNEPS0+EkcoKTorJEVIPCw+PxJf/EABkBAAMBAQEAAAAAAAAAAAAAAAABAgMEBf/EADERAAICAQMDAgMHBAMAAAAAAAABAhEDEiExBEFRE6EUIoFSYZGxweHwIzNx0QUyQv/aAAwDAQACEQMRAD8A6bFLVakC0KMW621HNpI5FGBUgWxRi2KNQaWR4owtSBbFGLYpWGljAFHFP8sUfLosNDI+WjinglHyxRYaWMRQin+VSeWaLDSxuhlpeShFMVCIoopZFCKBCYoopcUIoATFCKEUBQAIogKVFACgBLCkUjiWJFm1cut7NtGuN7kUsfuFed0+VPiY1N9T6Nasx9yiKLKjFs7H484ryLDEGDGnv7VxD+WsRJIvXRPk7/xpnjXjfF4oAX2RwPJMv/aRVXhsWWaCAN4ie2sak9gazk7OjFFLk0FvxNi12xN39cn9tdJ+TrxXcvgpecsw7ncjtXIDXQ/kq4YSzXO0wPspQbseVLSdeoGgogUZrY5BFJNLIoopgN0k04RSCKQDTCkFafNIamBFYUzcWpjLTRSmBBdKaNo1Yrh5pwWQKlyLjCyofBmKrrtutM6VX43CTqKlT8lyhtsZ64lRriVaXrVRLlurZKIGShUgp6UKko61FHFKigBUAFFHFGBSgKAEgUcUqKBpDE0cUdHFABAUIo6FABAUKVREUACKFHQoAZdaRFSDTbLVJkSiNxRUs0IpkiKKKURQFAgqIUuKTQBR+Oz/APz8VPey6/rrl/8AdXmp+ED8s/D/AFr0N8p97Lw69+kbS/G8hP3A1wm7cgTSZrjKpuEeTj9X/Whb4eyENmBA9/lFPnHelGL+YH8dqlmqDtoWIA3Jge816B8EcIFjDoI1gfGuPeAeGc/FoI0XqP2bfj0r0Fat5QAO1OC2szzy3oMiiNKIoq0MBNJpVEaBiTSSKUaRQIKKSRTkUFt0DSGclOJY86kKkUCKhs1jEYZabK1INIZak0IrrTLpUthTTLSGitv4UHtVbiMEavnWmLiUamh6UzNHD+lCr7lelCnrF6ZtKAo6EUzIMClAUUUYpDBQJFV3G+NWsNbz3WgbADVmPko7muXeJvGeIxKlLX+zoZnK0uw9Wjp+z40pSjHkwydRjxupM7FNKivNBwLbm8+4+se5A/fVz4L8bjAXmW/muWwCsr7U5pmGb7qSmnwXiywyJuLujv0URNc5Pyx4L83iP1bf+ZUPiXyhPeW4tq0qo4yqzyLgDKNSASAdabklyLLmjjVyOpTQmvNrYF9Ppbnxozw9x/fXf1jUerEx+Nw+fY9IzQmvN9vB3I/r7w/42o2wdwf3977HOnvo9WIfHYfPsej6Brzg2FuD/wARfPudqmcP4Pdulh85xAyqW6S7kxssA9/3U1lixrrMTdJ+x6BK0grXn2/we8o/tN8kMFKh3kM2bKPJpyNsTtSHwWuQcQdrv5pbj5jpMDuTHmANNCarWivVi/P4HoQrRqled8Tw3EJo97FKYkZnYT7taaTD3Y/tOI93Mb+NS80TJ9XhXL9j0fTTLXnTk3Y/tGI93Mb+NBkugT85xH/Mf+NHrRB9Zhff2On/ACw3CMHbRQTmvLMAnpW25/blrh3E0IE6x3MGB9tbTg1u6BfuG9fdbeHuuczuQsAQ2+kefrUXw5grzXbd03bjkRnDuSCGRzl1aWGjH/hmn6iZrHqIUq78GAzD8qtX4Q8PriLOLd2ym0trIYJ1dm0iRqcsD7aebCvdvO4ZwzXXCKvVpnKqI7/CpHGcKy4m8ilrIRkUokqCyorZiqwJBb9po9RFvqYU/uOueEfCdjCKHtqeYyjMSxOsdp2rSVwF7eJCK4xl852yhFvXi8zGqg6SdvP4w3jzjLS5mvYryH0t32iDCnq0bT2d6r1EYrPCT59j0CaKud+EvlBw6YW1bxLXhdQZWJt3bmePrZgDM+utW/8ASNgfyrv/ACL32fVq7Rq00asikmuSeJfEOJxVxjYuXUsoYTkcxc0iZcgg5ttO07bms7cxmLBg4jFAxJBu3xA1/S9Kl5EjH1oLk72RRRXCVuY2P7TfkjMFOJYOVjMCLfMzkFRmGmo12ocP8RX7bqWvYm4BBy824SYI0gtBG9J5UuxpDJCUkr5O9Jbp2IrLWPlEwLKDnuAn6ps3iR6GEI+Bq44dx2xfIW0+YkZgMrjTz1A86HJHRGPgsCKJhSzSTQMbIpJFLNERQMZYU0wp8ikMKBkZlpm4lSytM3BSKRFyUKdj0oUirNSBR0BQaqMA6qPFXG/mmHN0LnYsEVSYGZgSCT5AAnSpeMxS20LudAJNck8WePExgFlLeREuZ87MJaEdYyxoOqd+1KeyMcs2oNopuL8Za7cNzE3GJIOoAgRsqLso/HrUXD3QwkBoOozDWI8h+6oeO4rbU5WkyJ6YI108/Sl2OJDJmCOVAJ+r9sCZrl0ya4PJljnPGvkd3z5J4UEDuCARodZ1GhqxwXDCHKvb6soKq5cAlri2wTlIMAsfXT7KzQ8SWwZhpkEaDf41d8E46rOWbrOWRBtsRlurcOZS6mOlu/enCL8Ew6fKn/1a3LY8MYkhcNbfKwQkfOl6umAoe4rMOpYIEa6GnsPw4MjBbC81YLJlxAWCzD+tN3IT0MTr2imDxCyZ0IkKACqdKoEiP9rGvQstvvTh4raMACJn2bQGgzGJXFSPaPqYE1bi1uzaWJq3Jbf5X+iNdsOCo+bJ1MVBBunqBKlf606yCB5wYmrG1w0ZZuWkVg6qyfTbM6LowvH8smYI6fPSoJxtvM0z1tmMWj+UWgRiBlEntr60/c4nb3ObdTpaE9JQ7m+dTyx1GTvWao5ouC/iKJhI7j91XPA1OS7CK5y/WKyq5LksoIk65BpO40PaoYSN4qz4e6ZAGdVi4rFmKCANiAQSx9oQvVJHnUw5J6ZKWVJuuRzHMmHFlxaVsyknPcAV/okbNJkLqxAESYIjYnP4/jdxb7sjWra5rckKXRYyMTmAEqDvA1y6dpvOP4hCGNu7bOe5n069A1wknI3STnGjd17biut+GMQ9xbiRkZ7brcz21aJXqCloVhEgMdI1roilZ6uLFjUmqVfzsTbXEVe5aYG2S9+3cYG7akHmXLgCIozsPpW1cA9IHepuNwGItjCG8iBAZQhbQj6F2klRpoKoLZy5GlWZHU8pbS25ywZa5BhZHZjMkx2q9fiaCyAvLLKDlcW2F0kqV6yekQGOgLdt9xDavkv4jFCUra3QzxJ3xDZrY5iqSoZEuLA0KK2YA5spXTXQjqM6VGKtNbaLgykjMM2hIJOuvaQdfQ+VWfCzbuIyX8uUC44nYlmtsbcNJ1ZAw3I1AEQBH4xbQ3IQgqoMMumfM7XWY6b5rjD7KzlTVnm5o4ZLWpPdlZzNDJWfLMK1mBw4u2beRCLmRMrllXMnKDNyypUkAxOpMsQYmKyxww8z91STwm5bWSEUGCSbtudQSCeqZgd9tqcH4QdPJQdxi5F6cQltMVbQKOfg8RmbmLqTeu2sioNtLZ6pOsiDrFb4f4mvMTl2ShcEnNeJ2B0C5eo66e+h15Ye3hm5YNvM9zKwGa4xRyLqx1C7oR9U+VTUwkW7lx7WFtm1lygNcLFjIKgrf6SAv7NK0v7js1r5Xpaq3wQbOTDHM1sm5axCWyeawUmC5eMkqdNj/rTvjC1mv4i6Vy3M1pyA2ZWF22cvbpI5XqCGG0UaYdmtLFvDKj3C2Wb2bMgaWaXJB0OxmYqLxGy9u0QLdlVYqXNoszSpYLmJdv0oI386baoynki4SSjzuLs622t6xbss4IChszYYXB1bkKcS0eRjXzosdgbSmymGS4DccW2W44YN0khYIj2gCG0jX1qfgMdcJ5V3qtlbi65BIa2VRC8ghem0NdBlBmrz5xcuXkN9WCC6vL5trIQ5uACNs5yFpI2Hvpp2tmdWGWN42l4/Q5txHFZWKIV6TGcAQ0eUjb7Ki2cW+YTDCQCMqjcx2A860WP8JXiwhWBKh2Rg2ZFA0YkKRlK/W2magYbgbnmZyAEQvOsSHXQmBHf4VT0rY6VgiocGgwj21wj8zmoudgbltmASeSVBVVMFsrQ2m0TuKtLPEBeOHaze6Fa5zQCSAHxFwjMTBtghp1B0HfestxFF+bsByB9JYOW25unVb/tNJE+YUgAAeelTgFEuvQD2YgyNBtDAaEAwZ2ovTEiMNGPd8GoxmCRruIJw5uMb17qDXIWLrBSAuggAU5heFWThbTst9rkE3CEYhgtwBipKldEzakgAr3qxbFXDZu8k5bb3LlzmZreRQ9ws2Y7WzD5SGbNppuAaHFeIX5rPaAADXDaLW7IKq1xmADsJU9R76SRpWbtvyTnSlCKirLVOA2DHTcA5pUl3sp0C6VjIVNxWy5Ox1aI2q/8Ak9tLbxrohBXUrBzdLWlYawNY9BWGfxViyBJB6g/tYacwLEE9z7TaHTqNN4HjWJTELiEW3zFGUB2shYyBAMqsoACgAR5UKG4dPCUZ3XZ/kejIpNcWHyhcS/N4X4r/AJ1KHyhcR/NYb4//AHV0bHVpkdmIpBrj/wDSFxD8xYPuLf5tK/pFx/8A5W39mf8Ax0bBUvB1w0g1yUfKNjf/ACin3c3+NWPB/lBxDlhdw4QRIJLxvtrUykkrKjGTdHR2FNMKyY8aN+bT7GNaLhWO59oPEEzI91QskZOkXLHKKtj0e6hTkUKsk0NY7xf45TDMbVsB7g9ryX09TWo4pi+TZuXT9RGb3kDQfGK4sODvdHOcEs5JJPcn8H4UzIsMT49e6CrKGB7GKoMVisK4hsJZ94RVM+9QKsP5vsQBAjyGk/HelfzfMTBA/HnQTsZ1sPhO1kD3GKaOGw52Q1pR4dY7L7/TtSz4cbeDP4+FIGkZkYKwROSRB7+VQbNi7ZvZ7KZJGwAIjeOr3VqsXwwoyIBqYie5Lb/ECtBc+T1xaFxbtsuSq8ue7sBGbzEzSHFVwYrCcY5jMMRcRAoDDMw6gGEgagkx2B18tBVrfa2ShtsrAqxm37GmWSDMnfyXbbWmvGXhu/g1ti+LYVyVUrl+qBof1h8DTPDnJtoWaQoZFE6KBk2HYGe3lWc5/K4nP1sWsDkS0EkKPaOw7mdKkXOE3vaAGUZiYe2fYGZtm3A1ikYYjOvnmUaHq1YQAexrRcTxGZLjWs4ULLEOGVQzhGlluMNdo/dJrCMU1Z4WLGpJtlZawNoN7ecBerUQGzWxIkEZfpCIII6TvsJVm3agZzaAFtS02rEWmBw7LP0e7Z37+4CBUB+E3kbpuKGz5RlLhlYEqQI1BkEZhp3mNaq8TxK8EEX7xLlk9u4rLkC6tDDWTtp7Pka2h4o9Lpk4fLKG7NE9pRbfptKy2gf6qyRzeW5yRy9JZRprvpExSeJ4W2xvZDa6A+WLNgxcU4sG2TkOn0VsGfI671lG47ixocRc0367usDLr9J6T79aUfEeInqu3SugIW7dDZc25Ys2sH2onT31o4vwdulfZRoeNYZVe8qoqhLpVCoUQpu4gZTCiYW3a3kiN9aqG120+J+2pGNuMXP0hdMzZCWLZlzHKwO2og1EaANoknpgSfPfSPMnSuSTtnhZ5+pk2VfsG3s79t/30kCY1qy/kzpRy6rbZQSTGRVa29zMW9kgKhnKT9xNHdwCqxTN1BsggJGYuUA1cNEifZnLrFPRLwOPS5ZcL8iqggAb1cYnEYc5vpILZQ+VMUzKOWygwun1vqkAwfaiKq8JisjKzIzxmEFrQnMhX8s/lT31FWlnHWrtwXsThg9tEZMha0c1wh2QDqkayB2AUa7TUNjp6RyxvbuR8Xj7MXBzABeLQxF4gBmxBAbspPPG3T0toSIZ+9xy1burcXOwNw3ICsCpi6IIdoPU/UJUQp2kTl+KYlnuvC20Uk/RhTAEiROY66DvqdaZLXYHUunfL6yO/nFb6ZHpSWWUadGvu+JFJmboln2X2Q3Oh119r6VJGns+1tBjjS3iLY5jZiwCm3bKj+sIcBundlJQx7HtmBWPsXmTQpadSZOe3mIygsSMzejT5+taK7YNu/cuWSiZLtxVJNpQIMFVzxmgMAYmJAO9RK4nNkjKFbXfgquK3zzbkJl62GUhlKwYgqEhSI2G21TeMsLfKIVbbrmDG21320KEt1ouWC/1ZyyNYiAOF3LrklQzs0k9LZ2ctpmUFZJVxMgAggkGofGMNcDlXZma30jqJiNsk7e7Yj7CM78o5bjunGrLPCcQDQbjqGBKn6K0SFydGU8poGbcDsfWarsRjbjLlzBRpIS3ZUEAgwQE2kAxtIqtw92NDtvptA3In6vmN1920on41LbRM55I7Wyfw4pdmzdti4rlIClbAUpnMkWrfVObyJ0Eb1E4nhLdp8tlFtgBSRmS+rMVzZszpGzKCAPq0i05VgVA012BE+oOho8Xea4Sz6nQbKNFAVQAIAAAA+ynrdFrq8mmtTK+6kgrMklI0E+0p0AAzbHStXxDCo/CGgIkspJMkSt8IdYn0g7SB2mqnBXbKZ+fbJzAZHUqGQhXUghiMyEMDAZTKDXy0j4db3DL5CgFl0EmBlvwmp7wFk9zNb4mqO3pXHanz2/A5PdwQVipGoMf60Qwq+VSAKMr5UtTPaUEMfNV8qL5qnlT9DLRbHpRH+aL5VfeH/CCYkSb9u3HZ42+PrVTFTOG4m3babtgXlKkQWZSDpDSAdoOnrStilFJcB+IPDS4W4EzpdBE5kGk9x66Qftqr+aJ5Vb8UxiXAot2+WqloXMWAnL3OvY1Xim2EI7bk3w3ZVcQhAicw/6TXcfBx/2f3Ma4hwUxft/737QR++u2eCz9C3+9+4VnF/1foVkVY/qX8UKOhXScgrxt/Yrw88g+NxZqJwfgnSpPkABoYPc7T99WviTD58LdX9Gf1SG/dUThPEQbayew1PupmTJH8hr+Nd6X/Iy+Q29KfXiIpxMco7++lYUhscIUdh8KV/JKEbfb3p3+UF8xShj1jeix1EyPFeD2/n9jPtAMa9RHM2jyyr8ag8X8JXbbWxhr5i7dBXmAg22CswaRvt5TtV5x3GKMXhbk6CQT79D9zGl8e42kWnTXJeQn/dIZT+376my6RzH5S2xCPZs8Qu82VL2jbVQAcwVpgCe1U/ibhq4Q8q2brqF5isSVCm5HS0e0Rk9NxVx8smLN58LdCwBnQyPUMN/c1U9u1dvWUlwQVObOJGl26BBkZQAsf6Vm3TM+pnGOJOXBO4b4C4jdtJetPo0OoF6DEAg67a/spniWAxlpBcu4gk5mtFDeRuoFmK6DKVz5TqB9mhFfw7jdyyXy3jcFu2VUGYGc5YtqQwJEg6QdDrR8KwpvoSXLhhLllMgnUqGZjrrqQAddDqaqbSXByzlhhDVKOz+42Pzw/OjLi4eZlCBrcr9M0NygSVWMqkzsR51kLy6W1YAEMRAZW0hAOsEnzEHyq9XEMluBcuagyJaDMCIkR5RpVfxHDXHCNAYQzCCezMGEE6wLRJIG2vuIStkYs6yzW1EBrJJ0RY7TG29N3rWtuVEG7b7rr1r59vfUv5pcnWz/ANMfWIOvvVh/wkdjRWsJda5aCoAwuW2H1dFuW2JmQSIZDoZhh6Vq2dnG7BZti2xIy7ZQA1pQddS5L5tMo7d20G1M37kzmjYFswOUL2LLvH5Nvc7t5VaXyymDm3j2z/mVHXBZnUAQS2mq6MTqwEmbh2knSuO1yeI5xcnI0mAAUYd2jKFsNqgRcq4S+WZCT0LKtIO8NtmqtvZTfUg2xmxKmOQwInEkwSZOae+09NWT4W+sWyqyRkAlczBLDL7UyTy7jCSd47gRVYjiVxWBdFlhzFdXdh7RMhVZkYhgSTlCye+k66vuO7F1CV2mNeH0Rg5dVYZkghbbQBmZwALmhgA6lj0mQBqXuPPbzWhZsG3qys2VWWZUwRmLCAQYI1DiJEVO8OBSvWwCM8OLhUDIoXqVWtQ2ra6iOnzkQeOovMt5SCijMDoqAl2VupUUA9CyAZBzCYGokqDGloTre1+Zn3tyxP6R7ep+FJXvPp7vxtUgrMkaidDMzv32P486ZvWT5Gug7iJfkkTOzbCf7tz2/bWrbGWM+IV+Tn597S7fNkgBkgDLctypILSS2sjTWcne0InTR9zl/un0nufTvt3rZL0rfIcqWv3T9HJB6rZ6uoEv6SQB5SZzktxS5j9R1b1nI13mArlKRYAvwEcuwk3TMh7be0xkxpoA5d4auNJGHAXIbjO9xMuaWDAShfMVBXXT2hp3qPh+P27dwrcxCL09WcwzOL7rBtyxBKgQ0zlVNgaf4k7OLT2biiOaty6jvtbh91WWiSdJMsRpFQ0qOTKoNO43v+pQYzw2y4kWblxUkFuYNtEZgRnygNookkDqE9oK9wFkcW7d2245POZ2m0iANDQSDA20Mb6aaB+/gXuXCc4uP0oSc86uiAZmG2a6nfufI0rAzhCbilDzLdxEIE6ykOwcDMpjfXYjcEVm64aOaVR+WcWkVD4W4L4w5VeaWVAM7FSXjIQ+TLBzAzPensFwq9ctrcHKCMOlrl4W85LXECjMB1E2rmnp6itKviOznDm0xPMF1lK22l+bbcOLpOdcgVkVdsoXUa1GwviEHl8/Mcoi4q27BS8BcuMFKGAulyMw1EtoZmlUCawGUwOJth5uxEADRyd5MHKMpOmutbjDujcKxRtgqnLYBfXPqfeTrHrWU4e623ZmDQRAyEEqQ0iZnQiRprtWr4eqvgcSVDKGt3VAYqTOgDEgAZjpW2Jrsd3T5IuMUmv8dznXBsZh0cjE2S6QNVZgwkwQsOBMEmSG17VBuAScsxOk7xOlGbfagoqNj2t7ER+DRgU4U1/H76ASlZVDcUIpeWr7wvwNcSxBPeB27Tqe1JsHsZyKFavxf4XTCIrKxzEgFSQwghoIMAj2DpH21lSKpprkUZKStEnhpi7bP6af9wrtfgg9FwfpD9lcQwhh1Pkyn4MK7V4HbW4Pd++oX9xBk/ts1fwoUIo66jiLwrIg96xuJ4U1pyqnpmV93atnSbloMIYTTaIMWuGuef7aJg43NbIYJPKudeJceoxF1IeFbKMrgD2RsMp8zWcnp5Ms2aOJXInPiMo1cfEfCSYovnanTmL7pH/4a5zax6XLireZlmOokwJmDO8ERvG+1L4njMMhCqS/qJobYapvhG44uZSUIJQ5gF0766VWfy3bcHQZe+2mvkTJM1lsPjjmC2hcV9MvUSDr+iTWxxXAEbrcobzCWW06KgbuVUkAevqT76SjqZabr5tiwxHCcPi7Li5nIJBRkYPlIGrKBqI6tGGxisecIlsPbRy1sLCsRlME3Cx3P1i2taXDYQ2xlK3hbkEZGUOCWTQOpaASIjUmT56U+LJN67KhOqCsHuoeIOv1+9LLFRhZw9fk/pfVFdjvCQshCxIz21uJJXN1ASDAkDNtVx80PDi1hFDHMHDGSQCDlkCIMeu9V4VXMEbALtpAEBSO4HltTjPlO3tEbDcx3+yspZmzgyf8g5ppLmvoTsCnMgtDs13r6VMqbtgGQVPZrm0fuosZautYJe4UtBmgJGqHDJc1XoESbp1EzEZhBqXwtyLd4CRKkEhSfqXN2zCBv2OseWsq+tu65QAZGQAhXU97lodTaezdzEb9hrodISTSOnp88HjjGXcz1/hty2R1ZWVYOXZVlS0GdWzXQRIgZyddahYG5iFy5S67SQ8AxaykEhtdRbjT6vvrT47LctG6R9I8qygdKrmt7GJk8pdDpBNU+FsuxyKoB1C5tjAntPlUSe9RMM+T5lDH3S9x/wCflwtp1VQcoLBZgr9bMdhrTKsqX1Kv0hGIJGmZgMuaJgiGHeJBo+IMqpaa0rO1wHKHRlTpAztJOqgnYTMgeZqnxfhe/imBvXy0EdCghVB/JTOFXbsO1XHFJO2a4ejy6tUmrX1/0XuF41yyWu3kMTlaJKk9WUMLYIAXOsj186h3cdbfKty8t1vo1ZgqqwUPdVuplUBZjTYQT765fk2twSbp08gvnp3qR/RhZkTcuR6Affp+B8KuStUzvlhc4uMpe37lzgTYyFTdtk5SRbF3VyWEohtODJ5aiIM9BHcUWNwIbPlsXWi26hWGKKxOeJe31liWMy2o7iKy3FfASW1JtMSwGYZ+4MwIA0Og11H7keB8zG7bJVZtgwSqqPprOusBTBEgbyIEzU1VIaw6IUt/0LbC23LrbuYQDM6APetXmUdZOVrzLLSC2/YKOxpfG7Jw+RLlnCzd5ttWt25KkXVgkNG0geYDGkKFtks3KuIGE21azDzcWSyrmLFokrBEmB2FQ/EOOOJAa1g3tW7UszAAEcy5Ftg0AaNI8usjSAaqmS3NLTF2XuA4Ml+GKoEa3bJFu0FVjcyZwYJLaqIWAAysO01U8QucpcZcsMQ7XuWWtk9BTPJB3AgH7SvbSmeG8XusqI2HuEqoByXLIU6sSQHUwTnM+4eVDD8a1updwtzpCNowZlyqbaM8L1ktlEEEGT6UcM09HJ8s3f6GHuksxLSSTJJJJMkak9zrvWj8NG4DnUXHYewtskEueYJMDXpG0iSBJ0IM4cGw9zNy2GYBzl5eIUjLmYiWEEiGmdo3rQ4Hhot2raWmNsZlZr5JGjW74zFl1iSF1iCxG26lJPjsaylBvQ3zRS3MTduHLluo2aTZKsGnTKwETlPTpLdQOu1S+A42LzcwsSV1OV3fRwTBBlT7wQdiNafW0bd8ub6XVKNbz8xYZiCeXmcEDTUz5+dJ4ZddL9y9aKlULF8xgXEZjKkwfaA37b1g227PM6qChn2f8orF5amDbulsxynMoB6oE2+WZ2ggHz2qb4iu2LmU4dGUF7zscpAOcpoDHsrlMDtJ86vRjb7tbvC0ha2Llwst0RcDJDgKV6dbbPAnXNG9Rcf84Ft7b2bX0dlJhmAyh7r9IkEllR5ynXIT3inW37GOj5Wv0MeuXmKXByzI3E69tN9IExvuK2HCWX5piFtHohgZEZmhTmHkse7WdKicY4dfa2oe0qiwksRcDCCAggdgPm5B1PVmM6ij8PcTFq0AgWSMzu5BLXMwGQJqFAAG+nodTV45aeTs6XU2saXH4nOsv4/d99ERXRrvFbaIT81wsaLOS31SY0ganpHwG2lP8MvWsSDOFwqnvNps2s+W+2/as9T8HuKcbo5mRQiu5/zFRgPo8MO/9S069p5lE3gJfzeG/wCTc+/6WnU/A/Vh5OHRTuHxl60Q1lyrAzII/YRr3+Ndlf5PFP1MP9lu6P8A5qaPycDysfqXf3XtvSnU/APJjaqzk+N41iL6FcQ5fqUqTl6cocEaAb5/uqtiuxt8mIP5of8ADe/zdv402/yX+Rtfq3fh/W7ff603rfYUZY4qkzkC6V2nwP7dzygftqsPyXMCDnte4pdg++Lk/Ait3w/h1uwuW2I8zuT6k0Rg3JN9hZMsdLSH6FLoq6DlLujFAUYqjMUK5NxbE2edi+YrFzduBCNlys4k9Q7gdjoK6yKw3jTwhnLX8OssZN20Pr+bL+l5jv76xyJtHJ1mOU4fLvRzpgkgFU17QJ+3pj7zS/mVskCEkgmIWSARJiPUU6loQohenN1RDakEqdexE7SJPbSpCGBANcro8bNLGpf07qvcRh8Fb+sqmYADZdfICd9tqMYO3+TbHqQgA1jUkQP9afsK7TlUwCATmRRMfpMPPerNPDuL0Iw7+8Na/wAdGmQ44cjSemX88FK2EQE9CA6g9K+4jbaKOwigdAUDfpAA+6rHH8Lv2QGvWXVWYLmJtkSdphiadGDQzDABUmQVMmB0gSI1n8Ck4yMZYsi2laf3lWGmcpE0rNESdT/CrC3hrJnKQsKCeoalkJMaanMVEep+yVc4bZB6rikiI6lnXQt6eg131NGhkrDJ8FQbUiCJ02PelYd7ijQhG+Okz8dBr6Cp9y0guqoMKSoOo0mJ6tqYwmGgMGaTlLDVfyoiPjpvsfeJNCUZRewbXiUCQIG51k6sdtp6t/QVBzOASrgGYBBywCYIJJ7gkHzmKk2bWURJaSdTHvjTykUiwJkELE9o11mfjrTjKmmyoZKkpPtRPwnDhc5LuyCUZVMHQZlK5jl6l1iRMFwDERVzheBPaiFDHckOvkRtPqTVFwglLwyBAfZHSPrdMHTaDFbFuOlEUuqqslekZNRAnK6iBJGswPsrrWRSPe6fq4ZdqaIL8OYLHL079Sa+v3fcKSbNwnVRptLoddgd/VqducZRyAq5jmVOo24BcHLsrTs0+oomxihQWRYJYaC1JIk7PZXQ5Tr56b7O96Oj1YatO9lHxnCvlLNlWNpYEN5AZZ9KoPDHCeXce466HKGDFBqblsgMGIAOW2XImQSBvpWnv41SRlUjUrP0CQwWXnJa1EEbN2IgEVWPh7q3UcMqrkblAB4IKM7RK/Wmx7RloA30qG22Rky38kU/vGeJYVRhyyK1q2120LdxVskKMy3OYBb2aEViVMHUHULWd4mFly2LvXnMZemEc83UNmOY6dY0HUatOKvibwAYKALyZLZe3y4UaBgqgNJJJaQoGh6qi41MSvNVjhLawvMtW2t5yBiDAWAWJV53b2YgkRWncaTUiutXmRpUwfx2NVHEby/OM1y66OUXKyhYLcwznBI0A1EdwKt4/BquBum4TbNtZtrnS7lAcC6OgSCJzEE7aA0SqjojJ1XYtOH41szML5ulZVSQxAUyIIYZdQT0gMPXarHC8XuDe44EKA1oW1ICTlEZYKwxkaEyNRFQcPhLufqtW1LkqvLPttmgkAk6Ex7MLqNNocv4R7aK7oVVwWUn6wEaxv3G/nXLK09jxurlkjnbjfYTjL2bRSxXMWOfLJMQIgaADQSWPmTQw2Ie2rQAVuDIc2aDlgmCCDpnHpqKctcKvtqtm8wncW3I92gpd3hOIyqBh8RoWJm3cjqygQIgezr56eVRu3ZzyjmlJyknY6eLYhc1oBV+jKFVWIVQzs2h0MZjG3pUf+VLmQ5URVKGzKKVADZmcABolszdoHYCkYwxduZlupIfKHzK4zKypmJ1I2nz2qMbg5YXqnOWOvTGUAaflb6+UU9T8icpLZtkzE8XxF2/121LvbVEaDMXA/sCZ6lusdZGogCBEOzgEN5UusgX61xWUgAKTo4B17bb0u1fUX0clwgFsb9QK21UkHsJGnkPhTXE3UkFcui9ZRSqFpYyqkAgZcoMgag+8jfcrXe/cTxDDWrdxltkOsDqkMDKgsMwAkTI2HqBT3AbmXEWyNNWGgj+7fT7qi28FdInl3D68u5/hqdwnh93nW4tXPa7o43Ujcj1qXZ0dPqWaLa7o71YuSqnzAP3UsvUTDAhEB3CqD7wBNOTXcuD2nyOm5STcpomkk0xD3NpJu0yaSTQMU1ymGFKJojQAmhQoUDLmlCioxTMhVHSRRmkBnuMeD7F9zclrbH2uXlhj5kEHX1FQR4Atfnrvwt/4a19HNToj4MpdPik7cUUnB/DFqxP95P5xUP27VeAUKAppUbRioqkV/HOFLibfLZisMGkQdVmN/fVF/MZfz7fqW/4VraOk4p8mc8GPI7krMengRBoLxA9LdvzJJPmdaP+YqTJuknYE27ek7x8K11HRoj4J+Ew/ZRk/wCZCaZrmaNs1tIB89O9H/MlNTzOox1ZBMDtvEa1qjR0aI+A+Fw/ZRlh4NWP6wT+VyxOnb2ttTRfzMT6rqv+7bOp3k9e+taqhRoj4H8Lh+yjJnwWvZ1B7kWzJ9/0kUSeDcrZ1vZWiCQj6j/mR3O1ayio0oXwuJf+TJ4nwcz+3fmPZJR5XWZH0tEPCFwariiDtoj6/ZzYrXURo0oPhsfNGMveCrjkFsTJEEE220j/ANTXyg6amiPgy7MjEIDBEjDqDBmRIbvJnzk+dbSiNGlB8PBcL3Zgb/yeliGa9bJGgPIAiCSNn8zQTwA4IIxCSpkfQ7d/y63lFRoiJ9Nje7XuzIjwnczZuZh5mZGHYGd5kXfOmeKeD71/LzL9rpJIiy0ywUEkm4Tsqj7K2dCjQivQg1Vfmc8t/J06sGXEWwwIIItGZBmZz+dPXfAd18vMxKkA7C1G8eTegA8oit5RUvTiSumxLt7si8NwCWECW5ga6mSSdyak0KBq0qOhuzH+K/BzYq7zEuInSBDBj+yqA/Jpe/P2v1Xrp1Eah44t2znl02OTto5efk0v/nrPwufwov6Mr/e9Zjvpc/hXUJoiaXoxF8JiXYh8LwK2LYtqSQJMnuTvUomjpJrRKlR1PfcTQozSaBBUmlRSaBiTSSKUTSaAE0RFGaKgYmhRE0KQ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2411760" y="3717032"/>
            <a:ext cx="4896544" cy="1033763"/>
          </a:xfrm>
        </p:spPr>
        <p:txBody>
          <a:bodyPr/>
          <a:lstStyle>
            <a:extLst/>
          </a:lstStyle>
          <a:p>
            <a:pPr algn="ctr"/>
            <a:r>
              <a:rPr lang="nl-BE" dirty="0" smtClean="0">
                <a:solidFill>
                  <a:schemeClr val="tx2"/>
                </a:solidFill>
              </a:rPr>
              <a:t/>
            </a:r>
            <a:br>
              <a:rPr lang="nl-BE" dirty="0" smtClean="0">
                <a:solidFill>
                  <a:schemeClr val="tx2"/>
                </a:solidFill>
              </a:rPr>
            </a:br>
            <a:endParaRPr lang="nl-NL" dirty="0"/>
          </a:p>
        </p:txBody>
      </p:sp>
      <p:sp>
        <p:nvSpPr>
          <p:cNvPr id="7" name="Rectangle 3"/>
          <p:cNvSpPr txBox="1">
            <a:spLocks/>
          </p:cNvSpPr>
          <p:nvPr/>
        </p:nvSpPr>
        <p:spPr>
          <a:xfrm>
            <a:off x="1571604" y="1071546"/>
            <a:ext cx="6336704" cy="1033763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4000" b="1" cap="all" spc="-150" smtClean="0">
                <a:ln/>
                <a:effectLst>
                  <a:reflection blurRad="12700" stA="50000" endPos="50000" dir="5400000" sy="-100000" rotWithShape="0"/>
                </a:effectLst>
                <a:latin typeface="+mj-lt"/>
                <a:ea typeface="+mj-ea"/>
                <a:cs typeface="+mj-cs"/>
              </a:rPr>
              <a:t>OE5JFL V2 </a:t>
            </a:r>
            <a: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nl-NL" sz="4000" b="1" i="0" u="none" strike="noStrike" kern="1200" cap="all" spc="-150" normalizeH="0" baseline="0" noProof="0" dirty="0">
              <a:ln/>
              <a:solidFill>
                <a:schemeClr val="tx1"/>
              </a:solidFill>
              <a:effectLst>
                <a:reflection blurRad="12700" stA="50000" endPos="50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142976" y="1214422"/>
            <a:ext cx="741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BE" sz="2400" dirty="0" smtClean="0"/>
              <a:t> The </a:t>
            </a:r>
            <a:r>
              <a:rPr lang="nl-BE" sz="2400" dirty="0" err="1" smtClean="0"/>
              <a:t>original</a:t>
            </a:r>
            <a:r>
              <a:rPr lang="nl-BE" sz="2400" dirty="0" smtClean="0"/>
              <a:t> V2</a:t>
            </a:r>
          </a:p>
          <a:p>
            <a:pPr>
              <a:buFont typeface="Arial" pitchFamily="34" charset="0"/>
              <a:buChar char="•"/>
            </a:pPr>
            <a:endParaRPr lang="nl-BE" sz="2400" dirty="0" smtClean="0"/>
          </a:p>
          <a:p>
            <a:endParaRPr lang="nl-BE" sz="2400" dirty="0" smtClean="0"/>
          </a:p>
          <a:p>
            <a:endParaRPr lang="nl-BE" sz="2400" dirty="0" smtClean="0"/>
          </a:p>
        </p:txBody>
      </p:sp>
      <p:sp>
        <p:nvSpPr>
          <p:cNvPr id="10" name="Tijdelijke aanduiding voor tekst 10"/>
          <p:cNvSpPr txBox="1">
            <a:spLocks/>
          </p:cNvSpPr>
          <p:nvPr/>
        </p:nvSpPr>
        <p:spPr>
          <a:xfrm>
            <a:off x="7199784" y="6497960"/>
            <a:ext cx="1944216" cy="360040"/>
          </a:xfrm>
          <a:prstGeom prst="rect">
            <a:avLst/>
          </a:prstGeom>
        </p:spPr>
        <p:txBody>
          <a:bodyPr vert="horz" anchor="t">
            <a:normAutofit fontScale="92500"/>
          </a:bodyPr>
          <a:lstStyle/>
          <a:p>
            <a:pPr marL="374904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95000"/>
              <a:buFont typeface="Wingdings"/>
              <a:buNone/>
              <a:tabLst/>
              <a:defRPr/>
            </a:pPr>
            <a:r>
              <a:rPr kumimoji="0" lang="nl-B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2017 ON4BCB Walter Crauwels</a:t>
            </a:r>
            <a:endParaRPr kumimoji="0" lang="nl-BE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Afbeelding 11" descr="20170518_2156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2163518"/>
            <a:ext cx="5681326" cy="40683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1428728" y="4786322"/>
            <a:ext cx="6336704" cy="1033763"/>
          </a:xfrm>
        </p:spPr>
        <p:txBody>
          <a:bodyPr/>
          <a:lstStyle>
            <a:extLst/>
          </a:lstStyle>
          <a:p>
            <a:pPr algn="ctr"/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>
                <a:solidFill>
                  <a:schemeClr val="accent1"/>
                </a:solidFill>
              </a:rPr>
              <a:t/>
            </a:r>
            <a:br>
              <a:rPr lang="nl-NL" dirty="0" smtClean="0">
                <a:solidFill>
                  <a:schemeClr val="accent1"/>
                </a:solidFill>
              </a:rPr>
            </a:br>
            <a:r>
              <a:rPr lang="nl-NL" dirty="0" smtClean="0">
                <a:solidFill>
                  <a:schemeClr val="accent1"/>
                </a:solidFill>
              </a:rPr>
              <a:t/>
            </a:r>
            <a:br>
              <a:rPr lang="nl-NL" dirty="0" smtClean="0">
                <a:solidFill>
                  <a:schemeClr val="accent1"/>
                </a:solidFill>
              </a:rPr>
            </a:br>
            <a:endParaRPr lang="nl-NL" dirty="0"/>
          </a:p>
        </p:txBody>
      </p:sp>
      <p:sp>
        <p:nvSpPr>
          <p:cNvPr id="8" name="Tijdelijke aanduiding voor tekst 10"/>
          <p:cNvSpPr>
            <a:spLocks noGrp="1"/>
          </p:cNvSpPr>
          <p:nvPr>
            <p:ph type="body" idx="1"/>
          </p:nvPr>
        </p:nvSpPr>
        <p:spPr>
          <a:xfrm>
            <a:off x="7199784" y="6497960"/>
            <a:ext cx="1944216" cy="360040"/>
          </a:xfrm>
        </p:spPr>
        <p:txBody>
          <a:bodyPr>
            <a:normAutofit fontScale="92500"/>
          </a:bodyPr>
          <a:lstStyle/>
          <a:p>
            <a:r>
              <a:rPr lang="nl-BE" sz="1000" dirty="0" smtClean="0"/>
              <a:t>© 2014 ON4BCB Walter </a:t>
            </a:r>
            <a:r>
              <a:rPr lang="nl-BE" sz="1000" dirty="0" err="1" smtClean="0"/>
              <a:t>Crauwels</a:t>
            </a:r>
            <a:endParaRPr lang="nl-BE" sz="1000" dirty="0"/>
          </a:p>
        </p:txBody>
      </p:sp>
      <p:sp>
        <p:nvSpPr>
          <p:cNvPr id="130050" name="AutoShape 2" descr="data:image/jpeg;base64,/9j/4AAQSkZJRgABAQAAAQABAAD/2wCEAAkGBxQTEhQUEhQWFRUVFxgYFxcYFRgYFxgVFxcXFxcXGBcYHCggGBwlHBUYITEhJSksLi4uFx8zODMsNygtLisBCgoKDg0OGxAQGiwkHyQvLCwsLCwyLC8sLCwsNCwsLCwsLCwsLCwsLCwsLCwsLCwsLCwsLCwsLCwsLCwsLCwsLP/AABEIAMIBAwMBIgACEQEDEQH/xAAcAAABBQEBAQAAAAAAAAAAAAADAAIEBQYBBwj/xABMEAABAwIDBAYGBQcKBQUAAAABAAIRAyEEEjEFQVFhBhMicZGhMoGxwdHwFEJSU5IVI5Oi0tPhFjNDVGKCg5TC4wdEcuLxJGOjsrP/xAAaAQACAwEBAAAAAAAAAAAAAAABAgADBAUG/8QAMhEAAgIBAgMGBAYCAwAAAAAAAAECEQMSIQQxURMiQWGR8HGBodEFFDJiseFCwSNS8f/aAAwDAQACEQMRAD8ArTZVWLqAekQBxKnVKr49D9YfBV2JwlSoI6tuupdw5JUi0ssFhZaNQTvAEweN+e9dxgfT3Z28hBHq3rKVdn1s0S4f3j8UKrTxAtnf63E+1PtXMTe+RrMPjmPm8Eag6qs6X0RUpMPB0W4ELIue8OzF7p3XMn+CKcUTJcdOKD2DzIeKw1Rji2DA0PEbkKKnNSzPFLLzTpPqI6IsVOfkutbV5+SlAc10A8UaYCNkrc/JOFOtz8WqTB4rt+KlMBHFOvz8Wp4p4jn4tRgTx8ynBzuPmUe8TYAKeI5+LU8U8TwPi34owe7j5rvWO4+aneJsCDMTwPiz4p0Yrh/9Piidc7j5hLr38T5Kd8GwOcV9k/q/FBqbQrN9K3eFLGJfz8kCuc3pDyUuZKiMbtl/EeCK3bL+Xh/FRHYUHj4LtLDNBBMkcNJ8k2uQNMSc3bL+DfA/FTMPtZx+q0+PxUfD4mi12bqQbQRnt5tRsDicOwyWPN7DM2PYJUWWS5kcEy3HXuAhoYDv0/inYfZ2XtuJc/id3ci0OkVFx7Qe31Aj9Uyp7a9N4/NuDhy1HeNVjz58jW+xfjxwT2I7NFLw7lFZon0XXWKzTpJ2dNdXjlCDmWV6VbWM9Uw2HpnidQ1NCLm6RXLYL0h6TPqg0aTiKf1yDGeN3/T7Vmm9o8gm09HHkj4Ftl0oQUVSM0ne4cUwkiQkrKEs9CDd5RKbUpEJjqkWWNs2pAazgHErOdItoZBG927j/BWW1q4Y293OPZE+uTyWc+huquLnmfZHAcAmpR3kKrltEibLw5qPkifYpPSDZvVsbuzH2BabZuz4aFQ9MKxNcU57LGAgf2nTJ8IVMMrnlpci3JjUMZnsPV+qVJUStTnvRMNWmx1C3GIkLqS7CJBBdShdhQAk4Li6ESHV0LgTgoQULsJLsIgGkLkJ8JQpRBmVLIpWCwb6r206TS97pytaJJgFxgdwJ9Sk7S2JiMOAa9GpSDjAL2EAnWATaeSmklorMi71YU/8k18nWdRWyEZg/qn5MsTmDssRG9R62HcyA9rmkiQHNLZB3idRzR0sFoCKIM8lym8gy06bwdEVrReeFu9V9Z8u+y7d/A7+4oOgml2ftabVN/1vj8VcUlhsNXmQfSHmOK0Ox8bPYP8Ad7uCwcRw6S1x+ZqxZW+7IuMTWygrzfEVS5znHVxJ8StztOpY9ywBR4WNJsXLzJWGEhw4j2I+zzZQ8LUhwUkdl/I3C2IoZYQknBJOIegNpkiyFtCs2iJdDnH0G8eZ4NWg2m9tJgtvgACAXe9YnEU3Vahc7XytuCyzUcPm/wCDTBvL8CEyi6o8udck3+HJWtLCBo0UrDYWPFSarbBc3LlbZ0McNIyi2GrCdKHTi6nIMH6gPvW/ptsvO+kLpxVc/wBoDwa0J+C3yv4fYr4vaHzK9yjCzh3qQ8oVFkuncF1Tnk0LVbKrU6WANZ2Ho1XDFtp/nKQcTTNI1HNnXUWO5ZZX2zNvspUG0XYcVMtYVw51VwBqBuVssaLtA+rN08HQkjXV9i4dr8XSZSpxhMXRe9zmy76G9nWVGFxuQ0hw7hCiYLZ9Kts/rjh6Ic6ljXnJaqHUnU+p6todJa0vOYwRAE7py1HpBVH0sk5nYthbUJ/tPDyY7szY3B3JTsJ0q6vDsosow9lOvTbVNUmBiS3rXdXlAmGwJJjmn1IXSx/QfD0n4mnRr0BUFZwAL84ysbTqucW5XC5cKd7iAUtmbBfjutq4egWsbSENpkZfpAbTzMGdxdlcS9wk8LqDsPbrqOJpYipnrmkCGNdVIiWloGZwdDQHGw3qDhcV1fWhjbVKbqXauQxzmnURJ7IvEa2QtUGnZr9lbOw3V4AV8MC7E16uHqOFSq17S2oym1zQH5ZBfe0GFArdGw3CYqrM1MPicg50WPNFz451HNvuylc2f0kpUqOGb1DnVMK+pVpuNVvVmo8gguZ1clrS1pADhMXKk4Hpa1rTSqCq6g/DPpVGZ2dqtUeXvrzlscziQO5G0LTJO1ujtEYBmIp0Xsc6lhnNcHue19WtUeypTyGYgNDgeJA3oGyuiZGLwlLE06wp4hrZJY6kW1HNecgLmmXNy3Gt0PF9KKf0bqqVOoHnD0cO57nNy5aVV1XM0NE5i50C9hzQtl9KC3E4StXNRzMMGjKHZy8tz9qHuADjngngN6jaJUiyodGKNUYhgp1qGIpYcVW0n1A49Z23hhBptN6YadxBJCqOkWxGYehg3gvL8RSNR8kZWmRDWtDZBE3km6kbB6Qsw9Z9Sarr0uq7Db06dQOLH9vsywFls3pckzpRtqliadANzh9N2ILg5jQ3LWqmq1rHB5MMHZ0E8tEW0BXYzoDiG09o4V7rAVCDAJ9JjmiABJu5bbD7JpBmKw+JxWalias0w2nWJoPl72vJc0ZSbNjevN9jOIxFAhpcetpw0OylxziGh31Z0ndK9Kw+PruAc3D4sNmGhuLo/wBJoCX9o+kBJNvEKRQJ8yyoYljMYaz62HGGDGU6M4t9MUqLWFkmgWZKhc47za29eVbf2m+tU7bw9tMuYx0AZmgwHGN5AHwC3DMe6i0UsmPaXObSAFXDOh2XstaLwC1pgmxDTBsSMJt9gGJrAZz+cdeoAHzPazBtgZnRGXIEOZWVXwIzBua2sEqHSNSpOHJHpBzSYEOiPSOmqlVcO1xBI00RIVTVlydFS9rmlpIOYEtd3gwdFbUnEQRqLpQnMGqiiRstcaZbI3iVjcZTh58Vs6LZpN7ves3tfDxfgsmLutxL57pMqgpr+0wHe32KFCl4B94OhstKKmTKOIsElX1JaS3gkjuCj2DEsfUqZnmY04AcAmOw0blb9Wo+JC4c8rlzOrDGo8iA1qHWFvX71Ja3VBcwAXKpptl+yO0ivMdsv/8AUVz/AO47yt7l6UKg7l5t0gwxbiarZ1cX+p/a95W7g41N/AycW7iivALipVNsCE1jYRAukYDq6uBORFEF1JdRIILoSXVCHQuhcCcFCHQnBcTgiAS6El1Eg6m8tIc0kEEEEagi4IVwzpViwSRWIJIPo0/qkER2bCWgwLGLyqYLsKAaLZ/SbEuLSajSWvD2nqqUh4a1oIOT7LWjuACrcXiXVXuqPMueSXGAJJ5Cw7ghwlCIKQ1KE6EiFAjESkLqXtN1J3VmlmDspFQEdkG2WOeultFFpi6EXe5JGi2Jgy/D5hucQfI+9V21NmE7ltf+F1AVKVdhvD2nxEf6VfYvoyCZWOe2Rl6lcUfPmIoFri06hNpi69O6cdBn2rUGl0CKjQJNtHAb+fqWPwGxHvIAae7etEe9yKm0hlNgcASLnVJbKh0JrZR2XeBXFdqXUqs0GErF3duKLXaoOGdAAUkvsuDNRts7UW6BOQatKQji6JTI0OiiQzZWdWsH0spRinc2NPtHuXpz2t5LJ9M9kufTFVgk05zcch3+o+0rTw/dmZ8+8TEgDinADimgHknCeXiuiYB4jinhwQge7xTge7xRsAUPCcHNQ2v5C/8A59y6HcgjZKDB7U4VGoIfyCdn5DxRsFBxUYnCoxBbU/shPbUH2QjqBQZtRnJEFVnAKOKg+yE8VB9gJtSBRIFanwHinirT4DxQBVH2AnNrN+wEdSFp+ZIbUpcB4pwfR4eaAK7fu2pwrs+7COpeRKfmHD6PDzTs1Dh5oAqM+6CfnZ90Pn1qWvIWn5hJocPNdDcPz8UMOp/dfPinjqvuvnxRteRN/MIKeH4nxRqNLC3LibA+KC2nR+6Pz61dbC2BTrOBFHsjUkmPbdRySVugJN7Ky5/4SU3TiHQcrsseL16M9mirtiYdlOnlYAL7rdytCuVkmpTbRsjFpUyM5l0wUgDIAnjF/FSHNQ8yFko5kSXesKSlko8bxnSSjSeWOLiREwLAndJKGel9CY7fflEe2fJYbaLj11Y3MPfOn28uo7wowBgmN4E21MkewqLhotbl74iSexvB01oj6lTwZ+2mjptS+7qfqftrB5Tw8x8Usp+S34pvy8AdvM9Bp9OaAF6VT9Q/6lrsNWY5gcLtcJHr4rxbC4Zz3ZRrDjqPqtLjpyaVpsDtjGtbFOkC28fmzx/6uak8WlXEMcuraRs8XRpi/VU439hvwQThGfdM/C34LODau0j/AELR/h/967+UNpn+hH4W/tKta/Fr1I1HozROwrdzG/hCd9GZ9hv4Qsz9N2p90PCn8Uuu2p93/wDj7yrN+q9StxXmaqnhmfds/CPgn/R2fdstH1W/BZQO2r9mP8unZdrWvrzw+vgpv1XqDSvM1ow7PsN/CPgnii37tn4W/BZEUtrfa88P+ynNw+1j9cfiofsKb9V6k0rzNi2m2T+bZ+BvwXQxk/zbPwt+CyH0fauvWj8dH9hEGD2rr1rPxs91NDfqvUmlGsLGfdM/A34IlNrPumfgb8FkTgNq/e0/0g9zE4bO2p9/SH+KfcxTfqTSjWmiw6UWfgb8E0MYP6Jg/uN+Cyv5P2t/WaY7qp/dob9k7UOuKZ+ld+7S96+aDUaNeTT+6Zr9hvwTopfc0931G8O5Y38i7Tm+LZ+ld3fdJ/5C2jvxjf0rv3aev3IWl0NeW0vuaf6NvwQ3spfc0/wN+CzVPo3tE/8AOj9M/wDdqUehm0Ivjf8A5n/uka/cDboW1Tqo/mqf4G/BBaKW+kz8Dfgqx3QzHTBxh/TO/dIf8kMZ/W3/AKZ37tLX7v5GVdC6pilP80z8DVbDGgQGiOEaLJs6HYvX6Y/9M792pP8AI3F2nG1P0zv3SWUL/wAl9RlJL/E2WAx+qsWbQ5LEYXoTiz/z1Uf4zv3an0uguL37Qr+quf3akcX7l9fsCU10ZqPp9tEN2OvoqJvQXE78fif0/wDtJ7ehFb+u4r/Mf7Sfsv3L6/YXWujLY488Ckqr+Q9b+u4r/Mf7S4p2X7l9fsTWujPL9u9DKrq9SpSLMj7mXEEE6iwM3E+tU9TotUDiMzC3WQXTbfEczvXp1ZpKivw6ojxTSo1S4dXZ5f8AkCr/AGfE/BCdsl/Lz+C9Iq0QFXu2dJKZcWwfl0YmlsxwIMgHdr7wtZsvElrQ3hZdqYCCFLoYcC0JM3EalRbiwaXYU4h8I1PrSJi3EkD2rZbD6NU3URVf2yQCGzB7RgZW/WuQoO29g1SGFt+zJYT6JiT5CyonDJBanVB1xctKKRmEr65fMJww1ckwNOYWkw+CdTpsDrkidNOSBThzpZGU5g4hxnO0xFrWgyuTl4/PjlKLS299ehfHApJNFbh9kYl9w0agekBckC3iPFGq7HxLQC5oEkiM17cVcYfHZC5rXwbOImSBNjfQS31wnt2pSe0Go+czgRAcS4viDDBeZ81fj46WWOmKeuvFbe6Elg07vl78iqOwcUJkNtr29LTJTaWw8SdCzUic9rEAn9YK9w+1aDgS2o7TPOWqB6RBdO8dm/MRdBxG1Kbs7KZewh4ioA4uc50HK1kEzpM8vVrlLL4f2U93r79Ctd0cxIiSwA5r5jbKCTNuSI3ovir9qmIv6RvHC3qVrisW0GqRVINExck5XGSd5gn/AFKNs/bBqfm2wHEQTr6dydL8dRu1VePLlk3s6+Xh7v4DOCq79+hX1Oj+IABzsvJjtSIMXkcUL+T2I+8Z5/BU1fpVXwtUiGvyZhDmWIafeb2WmxO2TQqNltnAXyFuUuIj0geIkgGJtuKqkuOqMk1T+H38Sf8AHenx9+RFb0arn+mZ4O09QSHRmqWtcK7S1wlpyuEjjDgLc960JxtE0icQ5oFSzC2cxiMztG73AaHRSWbcwTWhk2YA0AtaYAhsAl1osPWrVDiuzacu94OtvO/bK9Ub5bGUd0Zq767R6j8U2p0fqAT1wMQLN3mwGupK02za1E9dRGc1GnP22x2C6BlLrkcItZUu2KdZtemxrXOpPBNgDD2gOtYgXHfwWTFPi5ZljlOrV8l8Cxxi4OSIbdmuY6BVJhoceyAAC0OvLucK2oYpwbd1MgjXr6Qj1Z5WK6Z42qzFBuYtDwMw3/zYsZUan0mxTWBjarg0DKBDdBYXyrtcPgyTTcpeL9PQyZajSvf4HoznGJkSBMTeA4NPgXBQX4wX71m+jG3ak1W1nOcMhiYkHM0kzElR8RjiHOvb1+UqnTlxyccm/R+vkvCi6CjJWjVDHBSG7QsFiWY8o7MW5MpMZwiejbJxYKv2BeXbL2mWGSfatxgOkeHyDPVDTzn4K6FlGRJci9DVxzVUv6W4Ma4hng74KZsva1HEhxoPD8sA2IidNRyPgraZUSMqSfCSBDyxzrD1IJqaju85+CLq2yE4fPd/5XLZ1yDXuh0yjuahaJUx6QyqyR4oWX2KS82KCHwUUQ0fRzHNptzPcLS2+5pdaPX4SrHbG02PMNqsENIa5pM5nCxIbOk3Pq4xkqFMgTlaS4mQSZgaGA728FNpVXMBLaTSbCJcbGL2dfXRM804rRKua3/hV/ZknjcncfP+yVT2a+oC9mJPYa3MYdd/Zb2QXdkESTBNyrTGjK2m4BzsxDTYCIBBcZPLzUSkCKZFmE5g7KZFgNxJuCSIO8LmBx9sgYXF0NLnB19BMtECblUZJZOIl2TjFV49Hzv4b18fQOLRiipNvcNnE7pi/GN3qTGPbnJyuBblOYWEg5mkGLkRu4rmGrtFQuLCJkF2WSWiY79fNcxRc6vmbApG5uRoG9kMBm/a18L2xcJhlqc1k0v5fN8y/Lmg41V+pAqbRpFmWGmmQ4Cah0c7NAvJbmPqkruGx9Fgf1bKDXZmkQ/IJaWhozN9ECAI0Em1ysdtpsluYH0X/V/tbo9Xiqs0OT/WAvQYOHlPHGbm/p9jm5HGM2kj1D6UCHuyhwDi6p2XFrg7U0yAS8xERvGtlabMwrTVe+jTp5CcrxJZDwAJDSDIEggNsTrCqOjdPNgqUE2pkgDi1smQBJAMeO9Owe0QaWcyzttZbMAS7QGXayQFz+zzcNKbjvHf4vlvVe0Wa4TjGNbgdrbAw9V73PFQZQXHqwQXZ9GguDg4iDYDfdXlDBh8sqBjZyikReC0tIN/RJgi1hZQ2vCPh8MKrgAJc3tNJmWn0ZHA9rXmVzcXHcQ3GDdpNbUi2UY/qSr5stMfhC+k0Op0usbTk2c4D0D2SIzHNTmYE8lBZhTmBNJkQcw6kjM4vbUza27TdFmOlualSDWuqAtc2mTnJJYXEwSeYmd9lnsOxxjM90u4OPx7l3cWHJxUO0jNx5mTI4wlyPWKRqDM54kn62SCGAktbPASfNdwuJDcxAnM4OBkmHgAAiSQBYWEe1YrodPW1GdYb0XnUkB8RNzf0lr+jwa5zqBaA2m0QQHNtlBkfVA7Q7vBYOJ4DicWZShO5V4vw9OpZiyxlFxeyK3bPRmniq+DqVSAXQ2qWy0OPaBImcvo71XYbodSLsUHE5WCl1MG4zlwdm3H0VtqnYMMYXtaCA4OOnpGYHFxUMdWykMjGgCxpguDWhkwZ0tGisx8bKENDnulK/i9lW29Pp8h5w1O9PT0MXhujZpU8LXDr5avXwYlzXkNyk6Q0XHGFna9Vrq12gyS0D0nC/pOtbmQtnt/aGVjhkDRDo7TzGbWJdCxDakV/wA2MxLoIIAET2jPctuLilxFNb1W4IRUE1fyNiMGMjCZ7TWu8RPvXG4McFaPxNFuEwri6aj2NaGNAJDQIzOv2QIi3FJlOd5XSUUZXJkKjgWEgENHeYUjFYOm0N/NU3kkglxeQBaAMpHE68FNdgeAtZFGFtBE96sUUI5EDDbOpkNIa0SASGiwO+J00Wj6OUQ0vAESAbACwPIc1Bo4eCABEbhYAdyttlth5neEJrusCe5ZELq7CSylp5RS4cU00/I/wXGOUgau53HtXNSOsytqM1Ud7Va1qUqM+ikcRlIgkodgQSJ4jjB0RqzIhRauhUQSZiekWHFUVBkDQO0zNMEEgNPHcLKVgekmHFV789N5PbY2S3tEg5QOImL8F43ndMSbFTMJWIqA1CYAcNYg5HZZG7tQV0fyOPn43fzr2zn/AJuXKvCvqevYnaBcHSRqToNS6ZUmjjslFsCXQ6HWkSC0GYkwsmRVykuYWNNw5zmtm9rE79Va7NY+oxoY+k7LMjrBm/DE+uFwlDNjblB87L+JhGTbXRfz9i22bg+sEueRwvzjeUd+yiHRBcwgnreshoA1kRM8uRQ8BTcW5AQ11y11nAgOAdA9cXVt9FuTJMxAMQ2LWtvm8rFLKuHk45Ipv4/bYsjgUsarmYbbPRuq40zSa0gh96jgz63B0aW8QqZ+wq4s7qQSLg1GyJnW+tl6BtalUdkDQ50vAlskNEHNaDEhovyWZ21Re1xljgBfNuMwPj4LucPx2Ts46EtNePPYy/l+ep72uXmXfR+uKeGZTqOaC1rtKmk5YFuQ1v60LZdd7gRUIAzCCYAjLuMNDrxf2KgwmDJMvcWCGnTcRr5d/JW7H0Gggl79PRZFgImTB5+tWyjPLFpq0+fv/wAG7OCd8qLesxl8tdg7JDR2O25wMESdQWkRpfkhOrMDW5nWIBJBAMgAbgZEuO7VoUNuKwwLXdVUJZ6JMSDGoJmLEj1oOLxYqA06bYsTlIaZsSbix3/NlXj4CGNqUYu17/oLyXtaopuktdpp1C1+YAsInWwI9V1XYXarSBcblJrYXOAQG3u4QCCAN+Xkq92Kbh3WptD9wgZeR+dIW3hc+lVT5spzYF1Rotg7S6urndcZC3hOYjeFqeh+2aLXltepTY11M6vyiIa0AAuM6OuREg8bZvCOxNelTIptdSguNQUdCLgBxM62mAIEqlp1n16tTqwHkOa0HdkAyiPDyWrJieSak1S9szQkoxavc9cxW02sY2lh3UmsqODWOa7MAM1NmUZLGQePjouuNFzHtoFr3NBLmlrmNzOJAklsdpwPHQrCYXbD8Cykx0B1QueYuWuyxTBABgyxp8NN3B0wr5TLahJZSMEm7w7842d06g7uZXL4r8PjkTio21yfnz9C/HxM4tM0m3cOXNAhsEGTPKwaI7WnksJjaP527srZDiRYgRYzuBI9d16TgnNr02PaBlzE9oS6wLbXsZ38O9UPSnooc7ajGF7SGZmNaXOiL9kXI1XK/Dp9jkeKTp2l87ZvnU4aq8Cz2RgG1aVN28Zm+D3cN3wV7h8OA2NfiEXons1rcO3rMzXEuOUsdIBcYn1X9auG4akPrHw+K9XGUaOPO29ioZT1Bn3eCrelO0zhcMazYDg5ouGmxMaOtOi1fUUuL052FokQ5mccHAOHgU/aIXSzK9Fdq/SsOKriJLnCYAsNLNEb1eYFoDwJ4qyGHpRApgAbgIHgEhQpgyGAHcUrmmqIoux+UJLiSoLTxqjU81LoPu3wPsVQzMLkFHbiYK5i25nWdPkWZ08vnyXHsQmVh70cmyLQtkHE0lAr0uCu3NlR30NR8/OiXSNqPH8QXNquyj0XuGk3DjqubVp0mCmKTnuLqbDVziMtW+ZreLRxPFbzaexWNqZ20wZMuA1M6nzVLtLZ9NxGSkGgAzLRJJ+fNdJcVBKnzOf+XlKWxL2riHPcM02EAaw0AHcq8VS1wc1xBGhCk4jCyOzd0AkQY4a6BTtj9HKtaIY7KIzukOgSfRaNLRrvCSMUo+RZOT1G76NAGix0QXMbPt9QkyrFrmhzg30jDna6kQDys1EqhjDTawAAUmAgatyNY1uY8Te3IoDnLx/H43DiJpu79r6f6OnhkpQToPs+q2lYAhsGAOJvN+8+Kh7QYH0SwjfPzZItzAgi3zwRm68lUs2SKpS5X9ee/jZJxi0/MzWM2RVMOpNNRsDNlkluVobDmC8GJDhxIMLg2ZiX2GHqd/VvPsatT1LQJAM8tVLpOaAQRM7yTaWuG/mQfUu9w/43BQSnDfrfP5HNngnf6kZZnRrGuv1JE3uCBNr9t3IeCt9i9HfoxfXxADqgblp0i5oDi7succhcbNJOmqOC0zmGWCQJdqOOtlMo4W0taT3aa8VMn43JpqGPfrfv+QLB/wBpxMntboR2gaLTGUWNR8Gxns5dD7hFivPMaA3ENfV/m+uGeT9SWkg88vsPBe8uwjnek0ndcTbhdZ7bPR2g4ZqrW0yYm0iQeyY4j5lPw/4pLX3scq61/pIk8Ua/UjQUKjW0xl01gG0RaI1WJ2L0cbXxuLqsa0UQTlLhLOsJY85YBv6RkcVLxNJjmBhxRAkSQ0zl3gbp5wrnZ2LohtGlRcS1toyucXuNsznEWJ3nuXV4rjoRh/xJyfSpL1tGXHBt97b35GH6c4UNxLOrBFPMwzBP2WndOvuCBTEtmN2h3ea9Yo7PPWMe9shj2uaOyILZ3zf+AR37HptpegI6qpSgfZq1M7vNJwfF5eyvLDffy6dfT5Bywg5LTIoujEtwlNpp9rMZ3GC88dwB8gtTg6xgNLiOF9yrqlQvqZsjgNIJGXcJmOStcEwEB7hci1jYDgDposGDhssuMnmlsrdeZoyZIrFGCDF1tSofW3ABGqsMRTzNIGpEiyyTKFXrcrbmbXj50XVlsURpo07jCITZQqGBqkdtzRbQEnzRqWAf9on1D4opMVtEppsuPqJpw50nzCGcAY7RMfPBGmC0FFYJIH0McT+EpKUyWjxXCAuOhKtm7MNTVpmNNO5ScNiSQcobvmJgA6aaIrc5bkyiJkmNd5nf8UOyhW5Z2sr2IbNkVWiXDKIm5+dydQJgiJ5+yynvxOodlIOoiR4fOimUJABAaAdLbjy3eCreCHJFizz8SkfWEaqPVxd442Vzi8GxxJcRJuYIHknUdjtgOymN0wN/Anms7wTvYvWeFbmWr0nGA2YAgKfgujhJb1hkHgJ8ytdTpXiGj1AC3cFypjQ20knfYWPDyVqwR5zdlMsrltFGK6QbJbRZLfrTuiL2CN/w9dL6gGuZp9RMe9aXGCnWAbVZLdYzEX9RCbs3C0aEmhSa0mxJJPD7RRjjim3GqFeR6NLW5LGHcfqmxj55QFEfIMZfJWrMS6DcB02mY8kao5siDJi5iN+5LLBjW6S9EJG73KL6SQfR8lJo4mfq+StesKJnEEXnjYmeOiKxx8K9Bn8Ch2tSLqRABlUWyOjTqr4ccoABJMm2luevgt+1wsInjN78UWk0A2EeWnuRUVe5NTUdil2b0Kosu52d24lugmbDQaLV0MJTa0hoA4WFrX9iHRaIEm6eXiIGnyfBX91LYo7ze4xzFTbU2O6qIm2qu2p7Aq+ZZyM3szZ+HoEl5a51okaQQdOMjVW9DHUPRaJvMBpufUFYuaL23fPsSpwBa1t3cmTrZCtXuyFXxbBrTef7h9al4WsH36otHFwA9QGpRGaJwKNg0jWkagblzrSugR4+249qaUE2GkKrVO5RWYeXTF0UuuO6PD5KcQjzDVD6UC2vOUei7lCiUtVKpJkxWkGgcFyZXA1OcIUANSXRCSgDxiltJjASxrp3A6TuMcrLn5QdAkA/FV9EXI4hSGCwWd5X4G5Yl4ljhscc05W90bxvT8RiHPNzaLKJhjEI4SvJJoPZxTHkQe8AonWG1z4nTSyY0T4LoCRNjUgwrvgjMb80ak23fCBNp5+0IuHNhx+f4oW3zBSDBsz3+xHA9qDhxc95PipWS0fO74KyL2K5LcMxEYNeU+G5DARN/qHz4IgDNdbu94KIeXh7EJrfZfzKOBooBiouUpijsapTUyQrCtTwm005qcUI1EYh5kSVABOEbikBZdCQGqIDoXYXAnEqEODcmvCdKTxZQhHe33E+xENwmvHshcY5MiCAUii68IG9FAj3IiskVEtUKo+yG2pzUAGASTRUHFcTUKeGUPSCN8fekksLOmSqHpDvUobu5JJQDHg+xd3HuSSQIcPon1KXR39/vXUkIkkSKWpUmn8+SSSsXIrYVuvh7Edu7uSSTChosPX7Qi1PnwSSRFOt1+eKMz3JJJkBhmfFEakkihRO0HePapTfcuJKIDH/AMUQJJIgE33rpSSUIcG/53hPOiSSICLV+HtXAkkiiM5/BMrOMapJJxSNiHG91GouJmSdVxJAbwJAKSSSYQ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30052" name="AutoShape 4" descr="data:image/jpeg;base64,/9j/4AAQSkZJRgABAQAAAQABAAD/2wCEAAkGBxQTEhUUEhQVFhUXFxcWFhUUFxQZGBUYFxQXFxYXGRccHCggGBolHBUUITEhJSkrLi4uFx8zODMsNygtLisBCgoKDg0OGxAQGywkICQsLCwsNCwuLCwsLC8sLCwsLCwsLCwsLSwsLCwsLCwsNCwsLCwsLCwsLCwsLCwsLCwsLP/AABEIAI4BYgMBIgACEQEDEQH/xAAcAAAABwEBAAAAAAAAAAAAAAAAAQIDBAUGBwj/xABLEAACAQIEBAMDBwcJBgcBAAABAhEAAwQSITEFEyJBBlFhMnGRBxQjQoGh8FJTYpKxwdEVFhczNEPS0+EkcoKTorJEVIPCw+PxJf/EABkBAAMBAQEAAAAAAAAAAAAAAAABAgMEBf/EADERAAICAQMDAgMHBAMAAAAAAAABAhEDEiExBEFRE6EUIoFSYZGxweHwIzNx0QUyQv/aAAwDAQACEQMRAD8A6bFLVakC0KMW621HNpI5FGBUgWxRi2KNQaWR4owtSBbFGLYpWGljAFHFP8sUfLosNDI+WjinglHyxRYaWMRQin+VSeWaLDSxuhlpeShFMVCIoopZFCKBCYoopcUIoATFCKEUBQAIogKVFACgBLCkUjiWJFm1cut7NtGuN7kUsfuFed0+VPiY1N9T6Nasx9yiKLKjFs7H484ryLDEGDGnv7VxD+WsRJIvXRPk7/xpnjXjfF4oAX2RwPJMv/aRVXhsWWaCAN4ie2sak9gazk7OjFFLk0FvxNi12xN39cn9tdJ+TrxXcvgpecsw7ncjtXIDXQ/kq4YSzXO0wPspQbseVLSdeoGgogUZrY5BFJNLIoopgN0k04RSCKQDTCkFafNIamBFYUzcWpjLTRSmBBdKaNo1Yrh5pwWQKlyLjCyofBmKrrtutM6VX43CTqKlT8lyhtsZ64lRriVaXrVRLlurZKIGShUgp6UKko61FHFKigBUAFFHFGBSgKAEgUcUqKBpDE0cUdHFABAUIo6FABAUKVREUACKFHQoAZdaRFSDTbLVJkSiNxRUs0IpkiKKKURQFAgqIUuKTQBR+Oz/APz8VPey6/rrl/8AdXmp+ED8s/D/AFr0N8p97Lw69+kbS/G8hP3A1wm7cgTSZrjKpuEeTj9X/Whb4eyENmBA9/lFPnHelGL+YH8dqlmqDtoWIA3Jge816B8EcIFjDoI1gfGuPeAeGc/FoI0XqP2bfj0r0Fat5QAO1OC2szzy3oMiiNKIoq0MBNJpVEaBiTSSKUaRQIKKSRTkUFt0DSGclOJY86kKkUCKhs1jEYZabK1INIZak0IrrTLpUthTTLSGitv4UHtVbiMEavnWmLiUamh6UzNHD+lCr7lelCnrF6ZtKAo6EUzIMClAUUUYpDBQJFV3G+NWsNbz3WgbADVmPko7muXeJvGeIxKlLX+zoZnK0uw9Wjp+z40pSjHkwydRjxupM7FNKivNBwLbm8+4+se5A/fVz4L8bjAXmW/muWwCsr7U5pmGb7qSmnwXiywyJuLujv0URNc5Pyx4L83iP1bf+ZUPiXyhPeW4tq0qo4yqzyLgDKNSASAdabklyLLmjjVyOpTQmvNrYF9Ppbnxozw9x/fXf1jUerEx+Nw+fY9IzQmvN9vB3I/r7w/42o2wdwf3977HOnvo9WIfHYfPsej6Brzg2FuD/wARfPudqmcP4Pdulh85xAyqW6S7kxssA9/3U1lixrrMTdJ+x6BK0grXn2/we8o/tN8kMFKh3kM2bKPJpyNsTtSHwWuQcQdrv5pbj5jpMDuTHmANNCarWivVi/P4HoQrRqled8Tw3EJo97FKYkZnYT7taaTD3Y/tOI93Mb+NS80TJ9XhXL9j0fTTLXnTk3Y/tGI93Mb+NBkugT85xH/Mf+NHrRB9Zhff2On/ACw3CMHbRQTmvLMAnpW25/blrh3E0IE6x3MGB9tbTg1u6BfuG9fdbeHuuczuQsAQ2+kefrUXw5grzXbd03bjkRnDuSCGRzl1aWGjH/hmn6iZrHqIUq78GAzD8qtX4Q8PriLOLd2ym0trIYJ1dm0iRqcsD7aebCvdvO4ZwzXXCKvVpnKqI7/CpHGcKy4m8ilrIRkUokqCyorZiqwJBb9po9RFvqYU/uOueEfCdjCKHtqeYyjMSxOsdp2rSVwF7eJCK4xl852yhFvXi8zGqg6SdvP4w3jzjLS5mvYryH0t32iDCnq0bT2d6r1EYrPCT59j0CaKud+EvlBw6YW1bxLXhdQZWJt3bmePrZgDM+utW/8ASNgfyrv/ACL32fVq7Rq00asikmuSeJfEOJxVxjYuXUsoYTkcxc0iZcgg5ttO07bms7cxmLBg4jFAxJBu3xA1/S9Kl5EjH1oLk72RRRXCVuY2P7TfkjMFOJYOVjMCLfMzkFRmGmo12ocP8RX7bqWvYm4BBy824SYI0gtBG9J5UuxpDJCUkr5O9Jbp2IrLWPlEwLKDnuAn6ps3iR6GEI+Bq44dx2xfIW0+YkZgMrjTz1A86HJHRGPgsCKJhSzSTQMbIpJFLNERQMZYU0wp8ikMKBkZlpm4lSytM3BSKRFyUKdj0oUirNSBR0BQaqMA6qPFXG/mmHN0LnYsEVSYGZgSCT5AAnSpeMxS20LudAJNck8WePExgFlLeREuZ87MJaEdYyxoOqd+1KeyMcs2oNopuL8Za7cNzE3GJIOoAgRsqLso/HrUXD3QwkBoOozDWI8h+6oeO4rbU5WkyJ6YI108/Sl2OJDJmCOVAJ+r9sCZrl0ya4PJljnPGvkd3z5J4UEDuCARodZ1GhqxwXDCHKvb6soKq5cAlri2wTlIMAsfXT7KzQ8SWwZhpkEaDf41d8E46rOWbrOWRBtsRlurcOZS6mOlu/enCL8Ew6fKn/1a3LY8MYkhcNbfKwQkfOl6umAoe4rMOpYIEa6GnsPw4MjBbC81YLJlxAWCzD+tN3IT0MTr2imDxCyZ0IkKACqdKoEiP9rGvQstvvTh4raMACJn2bQGgzGJXFSPaPqYE1bi1uzaWJq3Jbf5X+iNdsOCo+bJ1MVBBunqBKlf606yCB5wYmrG1w0ZZuWkVg6qyfTbM6LowvH8smYI6fPSoJxtvM0z1tmMWj+UWgRiBlEntr60/c4nb3ObdTpaE9JQ7m+dTyx1GTvWao5ouC/iKJhI7j91XPA1OS7CK5y/WKyq5LksoIk65BpO40PaoYSN4qz4e6ZAGdVi4rFmKCANiAQSx9oQvVJHnUw5J6ZKWVJuuRzHMmHFlxaVsyknPcAV/okbNJkLqxAESYIjYnP4/jdxb7sjWra5rckKXRYyMTmAEqDvA1y6dpvOP4hCGNu7bOe5n069A1wknI3STnGjd17biut+GMQ9xbiRkZ7brcz21aJXqCloVhEgMdI1roilZ6uLFjUmqVfzsTbXEVe5aYG2S9+3cYG7akHmXLgCIozsPpW1cA9IHepuNwGItjCG8iBAZQhbQj6F2klRpoKoLZy5GlWZHU8pbS25ywZa5BhZHZjMkx2q9fiaCyAvLLKDlcW2F0kqV6yekQGOgLdt9xDavkv4jFCUra3QzxJ3xDZrY5iqSoZEuLA0KK2YA5spXTXQjqM6VGKtNbaLgykjMM2hIJOuvaQdfQ+VWfCzbuIyX8uUC44nYlmtsbcNJ1ZAw3I1AEQBH4xbQ3IQgqoMMumfM7XWY6b5rjD7KzlTVnm5o4ZLWpPdlZzNDJWfLMK1mBw4u2beRCLmRMrllXMnKDNyypUkAxOpMsQYmKyxww8z91STwm5bWSEUGCSbtudQSCeqZgd9tqcH4QdPJQdxi5F6cQltMVbQKOfg8RmbmLqTeu2sioNtLZ6pOsiDrFb4f4mvMTl2ShcEnNeJ2B0C5eo66e+h15Ye3hm5YNvM9zKwGa4xRyLqx1C7oR9U+VTUwkW7lx7WFtm1lygNcLFjIKgrf6SAv7NK0v7js1r5Xpaq3wQbOTDHM1sm5axCWyeawUmC5eMkqdNj/rTvjC1mv4i6Vy3M1pyA2ZWF22cvbpI5XqCGG0UaYdmtLFvDKj3C2Wb2bMgaWaXJB0OxmYqLxGy9u0QLdlVYqXNoszSpYLmJdv0oI386baoynki4SSjzuLs622t6xbss4IChszYYXB1bkKcS0eRjXzosdgbSmymGS4DccW2W44YN0khYIj2gCG0jX1qfgMdcJ5V3qtlbi65BIa2VRC8ghem0NdBlBmrz5xcuXkN9WCC6vL5trIQ5uACNs5yFpI2Hvpp2tmdWGWN42l4/Q5txHFZWKIV6TGcAQ0eUjb7Ki2cW+YTDCQCMqjcx2A860WP8JXiwhWBKh2Rg2ZFA0YkKRlK/W2magYbgbnmZyAEQvOsSHXQmBHf4VT0rY6VgiocGgwj21wj8zmoudgbltmASeSVBVVMFsrQ2m0TuKtLPEBeOHaze6Fa5zQCSAHxFwjMTBtghp1B0HfestxFF+bsByB9JYOW25unVb/tNJE+YUgAAeelTgFEuvQD2YgyNBtDAaEAwZ2ovTEiMNGPd8GoxmCRruIJw5uMb17qDXIWLrBSAuggAU5heFWThbTst9rkE3CEYhgtwBipKldEzakgAr3qxbFXDZu8k5bb3LlzmZreRQ9ws2Y7WzD5SGbNppuAaHFeIX5rPaAADXDaLW7IKq1xmADsJU9R76SRpWbtvyTnSlCKirLVOA2DHTcA5pUl3sp0C6VjIVNxWy5Ox1aI2q/8Ak9tLbxrohBXUrBzdLWlYawNY9BWGfxViyBJB6g/tYacwLEE9z7TaHTqNN4HjWJTELiEW3zFGUB2shYyBAMqsoACgAR5UKG4dPCUZ3XZ/kejIpNcWHyhcS/N4X4r/AJ1KHyhcR/NYb4//AHV0bHVpkdmIpBrj/wDSFxD8xYPuLf5tK/pFx/8A5W39mf8Ax0bBUvB1w0g1yUfKNjf/ACin3c3+NWPB/lBxDlhdw4QRIJLxvtrUykkrKjGTdHR2FNMKyY8aN+bT7GNaLhWO59oPEEzI91QskZOkXLHKKtj0e6hTkUKsk0NY7xf45TDMbVsB7g9ryX09TWo4pi+TZuXT9RGb3kDQfGK4sODvdHOcEs5JJPcn8H4UzIsMT49e6CrKGB7GKoMVisK4hsJZ94RVM+9QKsP5vsQBAjyGk/HelfzfMTBA/HnQTsZ1sPhO1kD3GKaOGw52Q1pR4dY7L7/TtSz4cbeDP4+FIGkZkYKwROSRB7+VQbNi7ZvZ7KZJGwAIjeOr3VqsXwwoyIBqYie5Lb/ECtBc+T1xaFxbtsuSq8ue7sBGbzEzSHFVwYrCcY5jMMRcRAoDDMw6gGEgagkx2B18tBVrfa2ShtsrAqxm37GmWSDMnfyXbbWmvGXhu/g1ti+LYVyVUrl+qBof1h8DTPDnJtoWaQoZFE6KBk2HYGe3lWc5/K4nP1sWsDkS0EkKPaOw7mdKkXOE3vaAGUZiYe2fYGZtm3A1ikYYjOvnmUaHq1YQAexrRcTxGZLjWs4ULLEOGVQzhGlluMNdo/dJrCMU1Z4WLGpJtlZawNoN7ecBerUQGzWxIkEZfpCIII6TvsJVm3agZzaAFtS02rEWmBw7LP0e7Z37+4CBUB+E3kbpuKGz5RlLhlYEqQI1BkEZhp3mNaq8TxK8EEX7xLlk9u4rLkC6tDDWTtp7Pka2h4o9Lpk4fLKG7NE9pRbfptKy2gf6qyRzeW5yRy9JZRprvpExSeJ4W2xvZDa6A+WLNgxcU4sG2TkOn0VsGfI671lG47ixocRc0367usDLr9J6T79aUfEeInqu3SugIW7dDZc25Ys2sH2onT31o4vwdulfZRoeNYZVe8qoqhLpVCoUQpu4gZTCiYW3a3kiN9aqG120+J+2pGNuMXP0hdMzZCWLZlzHKwO2og1EaANoknpgSfPfSPMnSuSTtnhZ5+pk2VfsG3s79t/30kCY1qy/kzpRy6rbZQSTGRVa29zMW9kgKhnKT9xNHdwCqxTN1BsggJGYuUA1cNEifZnLrFPRLwOPS5ZcL8iqggAb1cYnEYc5vpILZQ+VMUzKOWygwun1vqkAwfaiKq8JisjKzIzxmEFrQnMhX8s/lT31FWlnHWrtwXsThg9tEZMha0c1wh2QDqkayB2AUa7TUNjp6RyxvbuR8Xj7MXBzABeLQxF4gBmxBAbspPPG3T0toSIZ+9xy1burcXOwNw3ICsCpi6IIdoPU/UJUQp2kTl+KYlnuvC20Uk/RhTAEiROY66DvqdaZLXYHUunfL6yO/nFb6ZHpSWWUadGvu+JFJmboln2X2Q3Oh119r6VJGns+1tBjjS3iLY5jZiwCm3bKj+sIcBundlJQx7HtmBWPsXmTQpadSZOe3mIygsSMzejT5+taK7YNu/cuWSiZLtxVJNpQIMFVzxmgMAYmJAO9RK4nNkjKFbXfgquK3zzbkJl62GUhlKwYgqEhSI2G21TeMsLfKIVbbrmDG21320KEt1ouWC/1ZyyNYiAOF3LrklQzs0k9LZ2ctpmUFZJVxMgAggkGofGMNcDlXZma30jqJiNsk7e7Yj7CM78o5bjunGrLPCcQDQbjqGBKn6K0SFydGU8poGbcDsfWarsRjbjLlzBRpIS3ZUEAgwQE2kAxtIqtw92NDtvptA3In6vmN1920on41LbRM55I7Wyfw4pdmzdti4rlIClbAUpnMkWrfVObyJ0Eb1E4nhLdp8tlFtgBSRmS+rMVzZszpGzKCAPq0i05VgVA012BE+oOho8Xea4Sz6nQbKNFAVQAIAAAA+ynrdFrq8mmtTK+6kgrMklI0E+0p0AAzbHStXxDCo/CGgIkspJMkSt8IdYn0g7SB2mqnBXbKZ+fbJzAZHUqGQhXUghiMyEMDAZTKDXy0j4db3DL5CgFl0EmBlvwmp7wFk9zNb4mqO3pXHanz2/A5PdwQVipGoMf60Qwq+VSAKMr5UtTPaUEMfNV8qL5qnlT9DLRbHpRH+aL5VfeH/CCYkSb9u3HZ42+PrVTFTOG4m3babtgXlKkQWZSDpDSAdoOnrStilFJcB+IPDS4W4EzpdBE5kGk9x66Qftqr+aJ5Vb8UxiXAot2+WqloXMWAnL3OvY1Xim2EI7bk3w3ZVcQhAicw/6TXcfBx/2f3Ma4hwUxft/737QR++u2eCz9C3+9+4VnF/1foVkVY/qX8UKOhXScgrxt/Yrw88g+NxZqJwfgnSpPkABoYPc7T99WviTD58LdX9Gf1SG/dUThPEQbayew1PupmTJH8hr+Nd6X/Iy+Q29KfXiIpxMco7++lYUhscIUdh8KV/JKEbfb3p3+UF8xShj1jeix1EyPFeD2/n9jPtAMa9RHM2jyyr8ag8X8JXbbWxhr5i7dBXmAg22CswaRvt5TtV5x3GKMXhbk6CQT79D9zGl8e42kWnTXJeQn/dIZT+376my6RzH5S2xCPZs8Qu82VL2jbVQAcwVpgCe1U/ibhq4Q8q2brqF5isSVCm5HS0e0Rk9NxVx8smLN58LdCwBnQyPUMN/c1U9u1dvWUlwQVObOJGl26BBkZQAsf6Vm3TM+pnGOJOXBO4b4C4jdtJetPo0OoF6DEAg67a/spniWAxlpBcu4gk5mtFDeRuoFmK6DKVz5TqB9mhFfw7jdyyXy3jcFu2VUGYGc5YtqQwJEg6QdDrR8KwpvoSXLhhLllMgnUqGZjrrqQAddDqaqbSXByzlhhDVKOz+42Pzw/OjLi4eZlCBrcr9M0NygSVWMqkzsR51kLy6W1YAEMRAZW0hAOsEnzEHyq9XEMluBcuagyJaDMCIkR5RpVfxHDXHCNAYQzCCezMGEE6wLRJIG2vuIStkYs6yzW1EBrJJ0RY7TG29N3rWtuVEG7b7rr1r59vfUv5pcnWz/ANMfWIOvvVh/wkdjRWsJda5aCoAwuW2H1dFuW2JmQSIZDoZhh6Vq2dnG7BZti2xIy7ZQA1pQddS5L5tMo7d20G1M37kzmjYFswOUL2LLvH5Nvc7t5VaXyymDm3j2z/mVHXBZnUAQS2mq6MTqwEmbh2knSuO1yeI5xcnI0mAAUYd2jKFsNqgRcq4S+WZCT0LKtIO8NtmqtvZTfUg2xmxKmOQwInEkwSZOae+09NWT4W+sWyqyRkAlczBLDL7UyTy7jCSd47gRVYjiVxWBdFlhzFdXdh7RMhVZkYhgSTlCye+k66vuO7F1CV2mNeH0Rg5dVYZkghbbQBmZwALmhgA6lj0mQBqXuPPbzWhZsG3qys2VWWZUwRmLCAQYI1DiJEVO8OBSvWwCM8OLhUDIoXqVWtQ2ra6iOnzkQeOovMt5SCijMDoqAl2VupUUA9CyAZBzCYGokqDGloTre1+Zn3tyxP6R7ep+FJXvPp7vxtUgrMkaidDMzv32P486ZvWT5Gug7iJfkkTOzbCf7tz2/bWrbGWM+IV+Tn597S7fNkgBkgDLctypILSS2sjTWcne0InTR9zl/un0nufTvt3rZL0rfIcqWv3T9HJB6rZ6uoEv6SQB5SZzktxS5j9R1b1nI13mArlKRYAvwEcuwk3TMh7be0xkxpoA5d4auNJGHAXIbjO9xMuaWDAShfMVBXXT2hp3qPh+P27dwrcxCL09WcwzOL7rBtyxBKgQ0zlVNgaf4k7OLT2biiOaty6jvtbh91WWiSdJMsRpFQ0qOTKoNO43v+pQYzw2y4kWblxUkFuYNtEZgRnygNookkDqE9oK9wFkcW7d2245POZ2m0iANDQSDA20Mb6aaB+/gXuXCc4uP0oSc86uiAZmG2a6nfufI0rAzhCbilDzLdxEIE6ykOwcDMpjfXYjcEVm64aOaVR+WcWkVD4W4L4w5VeaWVAM7FSXjIQ+TLBzAzPensFwq9ctrcHKCMOlrl4W85LXECjMB1E2rmnp6itKviOznDm0xPMF1lK22l+bbcOLpOdcgVkVdsoXUa1GwviEHl8/Mcoi4q27BS8BcuMFKGAulyMw1EtoZmlUCawGUwOJth5uxEADRyd5MHKMpOmutbjDujcKxRtgqnLYBfXPqfeTrHrWU4e623ZmDQRAyEEqQ0iZnQiRprtWr4eqvgcSVDKGt3VAYqTOgDEgAZjpW2Jrsd3T5IuMUmv8dznXBsZh0cjE2S6QNVZgwkwQsOBMEmSG17VBuAScsxOk7xOlGbfagoqNj2t7ER+DRgU4U1/H76ASlZVDcUIpeWr7wvwNcSxBPeB27Tqe1JsHsZyKFavxf4XTCIrKxzEgFSQwghoIMAj2DpH21lSKpprkUZKStEnhpi7bP6af9wrtfgg9FwfpD9lcQwhh1Pkyn4MK7V4HbW4Pd++oX9xBk/ts1fwoUIo66jiLwrIg96xuJ4U1pyqnpmV93atnSbloMIYTTaIMWuGuef7aJg43NbIYJPKudeJceoxF1IeFbKMrgD2RsMp8zWcnp5Ms2aOJXInPiMo1cfEfCSYovnanTmL7pH/4a5zax6XLireZlmOokwJmDO8ERvG+1L4njMMhCqS/qJobYapvhG44uZSUIJQ5gF0766VWfy3bcHQZe+2mvkTJM1lsPjjmC2hcV9MvUSDr+iTWxxXAEbrcobzCWW06KgbuVUkAevqT76SjqZabr5tiwxHCcPi7Li5nIJBRkYPlIGrKBqI6tGGxisecIlsPbRy1sLCsRlME3Cx3P1i2taXDYQ2xlK3hbkEZGUOCWTQOpaASIjUmT56U+LJN67KhOqCsHuoeIOv1+9LLFRhZw9fk/pfVFdjvCQshCxIz21uJJXN1ASDAkDNtVx80PDi1hFDHMHDGSQCDlkCIMeu9V4VXMEbALtpAEBSO4HltTjPlO3tEbDcx3+yspZmzgyf8g5ppLmvoTsCnMgtDs13r6VMqbtgGQVPZrm0fuosZautYJe4UtBmgJGqHDJc1XoESbp1EzEZhBqXwtyLd4CRKkEhSfqXN2zCBv2OseWsq+tu65QAZGQAhXU97lodTaezdzEb9hrodISTSOnp88HjjGXcz1/hty2R1ZWVYOXZVlS0GdWzXQRIgZyddahYG5iFy5S67SQ8AxaykEhtdRbjT6vvrT47LctG6R9I8qygdKrmt7GJk8pdDpBNU+FsuxyKoB1C5tjAntPlUSe9RMM+T5lDH3S9x/wCflwtp1VQcoLBZgr9bMdhrTKsqX1Kv0hGIJGmZgMuaJgiGHeJBo+IMqpaa0rO1wHKHRlTpAztJOqgnYTMgeZqnxfhe/imBvXy0EdCghVB/JTOFXbsO1XHFJO2a4ejy6tUmrX1/0XuF41yyWu3kMTlaJKk9WUMLYIAXOsj186h3cdbfKty8t1vo1ZgqqwUPdVuplUBZjTYQT765fk2twSbp08gvnp3qR/RhZkTcuR6Affp+B8KuStUzvlhc4uMpe37lzgTYyFTdtk5SRbF3VyWEohtODJ5aiIM9BHcUWNwIbPlsXWi26hWGKKxOeJe31liWMy2o7iKy3FfASW1JtMSwGYZ+4MwIA0Og11H7keB8zG7bJVZtgwSqqPprOusBTBEgbyIEzU1VIaw6IUt/0LbC23LrbuYQDM6APetXmUdZOVrzLLSC2/YKOxpfG7Jw+RLlnCzd5ttWt25KkXVgkNG0geYDGkKFtks3KuIGE21azDzcWSyrmLFokrBEmB2FQ/EOOOJAa1g3tW7UszAAEcy5Ftg0AaNI8usjSAaqmS3NLTF2XuA4Ml+GKoEa3bJFu0FVjcyZwYJLaqIWAAysO01U8QucpcZcsMQ7XuWWtk9BTPJB3AgH7SvbSmeG8XusqI2HuEqoByXLIU6sSQHUwTnM+4eVDD8a1updwtzpCNowZlyqbaM8L1ktlEEEGT6UcM09HJ8s3f6GHuksxLSSTJJJJMkak9zrvWj8NG4DnUXHYewtskEueYJMDXpG0iSBJ0IM4cGw9zNy2GYBzl5eIUjLmYiWEEiGmdo3rQ4Hhot2raWmNsZlZr5JGjW74zFl1iSF1iCxG26lJPjsaylBvQ3zRS3MTduHLluo2aTZKsGnTKwETlPTpLdQOu1S+A42LzcwsSV1OV3fRwTBBlT7wQdiNafW0bd8ub6XVKNbz8xYZiCeXmcEDTUz5+dJ4ZddL9y9aKlULF8xgXEZjKkwfaA37b1g227PM6qChn2f8orF5amDbulsxynMoB6oE2+WZ2ggHz2qb4iu2LmU4dGUF7zscpAOcpoDHsrlMDtJ86vRjb7tbvC0ha2Llwst0RcDJDgKV6dbbPAnXNG9Rcf84Ft7b2bX0dlJhmAyh7r9IkEllR5ynXIT3inW37GOj5Wv0MeuXmKXByzI3E69tN9IExvuK2HCWX5piFtHohgZEZmhTmHkse7WdKicY4dfa2oe0qiwksRcDCCAggdgPm5B1PVmM6ij8PcTFq0AgWSMzu5BLXMwGQJqFAAG+nodTV45aeTs6XU2saXH4nOsv4/d99ERXRrvFbaIT81wsaLOS31SY0ganpHwG2lP8MvWsSDOFwqnvNps2s+W+2/as9T8HuKcbo5mRQiu5/zFRgPo8MO/9S069p5lE3gJfzeG/wCTc+/6WnU/A/Vh5OHRTuHxl60Q1lyrAzII/YRr3+Ndlf5PFP1MP9lu6P8A5qaPycDysfqXf3XtvSnU/APJjaqzk+N41iL6FcQ5fqUqTl6cocEaAb5/uqtiuxt8mIP5of8ADe/zdv402/yX+Rtfq3fh/W7ff603rfYUZY4qkzkC6V2nwP7dzygftqsPyXMCDnte4pdg++Lk/Ait3w/h1uwuW2I8zuT6k0Rg3JN9hZMsdLSH6FLoq6DlLujFAUYqjMUK5NxbE2edi+YrFzduBCNlys4k9Q7gdjoK6yKw3jTwhnLX8OssZN20Pr+bL+l5jv76xyJtHJ1mOU4fLvRzpgkgFU17QJ+3pj7zS/mVskCEkgmIWSARJiPUU6loQohenN1RDakEqdexE7SJPbSpCGBANcro8bNLGpf07qvcRh8Fb+sqmYADZdfICd9tqMYO3+TbHqQgA1jUkQP9afsK7TlUwCATmRRMfpMPPerNPDuL0Iw7+8Na/wAdGmQ44cjSemX88FK2EQE9CA6g9K+4jbaKOwigdAUDfpAA+6rHH8Lv2QGvWXVWYLmJtkSdphiadGDQzDABUmQVMmB0gSI1n8Ck4yMZYsi2laf3lWGmcpE0rNESdT/CrC3hrJnKQsKCeoalkJMaanMVEep+yVc4bZB6rikiI6lnXQt6eg131NGhkrDJ8FQbUiCJ02PelYd7ijQhG+Okz8dBr6Cp9y0guqoMKSoOo0mJ6tqYwmGgMGaTlLDVfyoiPjpvsfeJNCUZRewbXiUCQIG51k6sdtp6t/QVBzOASrgGYBBywCYIJJ7gkHzmKk2bWURJaSdTHvjTykUiwJkELE9o11mfjrTjKmmyoZKkpPtRPwnDhc5LuyCUZVMHQZlK5jl6l1iRMFwDERVzheBPaiFDHckOvkRtPqTVFwglLwyBAfZHSPrdMHTaDFbFuOlEUuqqslekZNRAnK6iBJGswPsrrWRSPe6fq4ZdqaIL8OYLHL079Sa+v3fcKSbNwnVRptLoddgd/VqducZRyAq5jmVOo24BcHLsrTs0+oomxihQWRYJYaC1JIk7PZXQ5Tr56b7O96Oj1YatO9lHxnCvlLNlWNpYEN5AZZ9KoPDHCeXce466HKGDFBqblsgMGIAOW2XImQSBvpWnv41SRlUjUrP0CQwWXnJa1EEbN2IgEVWPh7q3UcMqrkblAB4IKM7RK/Wmx7RloA30qG22Rky38kU/vGeJYVRhyyK1q2120LdxVskKMy3OYBb2aEViVMHUHULWd4mFly2LvXnMZemEc83UNmOY6dY0HUatOKvibwAYKALyZLZe3y4UaBgqgNJJJaQoGh6qi41MSvNVjhLawvMtW2t5yBiDAWAWJV53b2YgkRWncaTUiutXmRpUwfx2NVHEby/OM1y66OUXKyhYLcwznBI0A1EdwKt4/BquBum4TbNtZtrnS7lAcC6OgSCJzEE7aA0SqjojJ1XYtOH41szML5ulZVSQxAUyIIYZdQT0gMPXarHC8XuDe44EKA1oW1ICTlEZYKwxkaEyNRFQcPhLufqtW1LkqvLPttmgkAk6Ex7MLqNNocv4R7aK7oVVwWUn6wEaxv3G/nXLK09jxurlkjnbjfYTjL2bRSxXMWOfLJMQIgaADQSWPmTQw2Ie2rQAVuDIc2aDlgmCCDpnHpqKctcKvtqtm8wncW3I92gpd3hOIyqBh8RoWJm3cjqygQIgezr56eVRu3ZzyjmlJyknY6eLYhc1oBV+jKFVWIVQzs2h0MZjG3pUf+VLmQ5URVKGzKKVADZmcABolszdoHYCkYwxduZlupIfKHzK4zKypmJ1I2nz2qMbg5YXqnOWOvTGUAaflb6+UU9T8icpLZtkzE8XxF2/121LvbVEaDMXA/sCZ6lusdZGogCBEOzgEN5UusgX61xWUgAKTo4B17bb0u1fUX0clwgFsb9QK21UkHsJGnkPhTXE3UkFcui9ZRSqFpYyqkAgZcoMgag+8jfcrXe/cTxDDWrdxltkOsDqkMDKgsMwAkTI2HqBT3AbmXEWyNNWGgj+7fT7qi28FdInl3D68u5/hqdwnh93nW4tXPa7o43Ujcj1qXZ0dPqWaLa7o71YuSqnzAP3UsvUTDAhEB3CqD7wBNOTXcuD2nyOm5STcpomkk0xD3NpJu0yaSTQMU1ymGFKJojQAmhQoUDLmlCioxTMhVHSRRmkBnuMeD7F9zclrbH2uXlhj5kEHX1FQR4Atfnrvwt/4a19HNToj4MpdPik7cUUnB/DFqxP95P5xUP27VeAUKAppUbRioqkV/HOFLibfLZisMGkQdVmN/fVF/MZfz7fqW/4VraOk4p8mc8GPI7krMengRBoLxA9LdvzJJPmdaP+YqTJuknYE27ek7x8K11HRoj4J+Ew/ZRk/wCZCaZrmaNs1tIB89O9H/MlNTzOox1ZBMDtvEa1qjR0aI+A+Fw/ZRlh4NWP6wT+VyxOnb2ttTRfzMT6rqv+7bOp3k9e+taqhRoj4H8Lh+yjJnwWvZ1B7kWzJ9/0kUSeDcrZ1vZWiCQj6j/mR3O1ayio0oXwuJf+TJ4nwcz+3fmPZJR5XWZH0tEPCFwariiDtoj6/ZzYrXURo0oPhsfNGMveCrjkFsTJEEE220j/ANTXyg6amiPgy7MjEIDBEjDqDBmRIbvJnzk+dbSiNGlB8PBcL3Zgb/yeliGa9bJGgPIAiCSNn8zQTwA4IIxCSpkfQ7d/y63lFRoiJ9Nje7XuzIjwnczZuZh5mZGHYGd5kXfOmeKeD71/LzL9rpJIiy0ywUEkm4Tsqj7K2dCjQivQg1Vfmc8t/J06sGXEWwwIIItGZBmZz+dPXfAd18vMxKkA7C1G8eTegA8oit5RUvTiSumxLt7si8NwCWECW5ga6mSSdyak0KBq0qOhuzH+K/BzYq7zEuInSBDBj+yqA/Jpe/P2v1Xrp1Eah44t2znl02OTto5efk0v/nrPwufwov6Mr/e9Zjvpc/hXUJoiaXoxF8JiXYh8LwK2LYtqSQJMnuTvUomjpJrRKlR1PfcTQozSaBBUmlRSaBiTSSKUTSaAE0RFGaKgYmhRE0KQ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1428728" y="4786322"/>
            <a:ext cx="6336704" cy="1033763"/>
          </a:xfrm>
        </p:spPr>
        <p:txBody>
          <a:bodyPr/>
          <a:lstStyle>
            <a:extLst/>
          </a:lstStyle>
          <a:p>
            <a:pPr algn="ctr"/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>
                <a:solidFill>
                  <a:schemeClr val="accent1"/>
                </a:solidFill>
              </a:rPr>
              <a:t/>
            </a:r>
            <a:br>
              <a:rPr lang="nl-NL" dirty="0" smtClean="0">
                <a:solidFill>
                  <a:schemeClr val="accent1"/>
                </a:solidFill>
              </a:rPr>
            </a:br>
            <a:r>
              <a:rPr lang="nl-NL" dirty="0" smtClean="0">
                <a:solidFill>
                  <a:schemeClr val="accent1"/>
                </a:solidFill>
              </a:rPr>
              <a:t/>
            </a:r>
            <a:br>
              <a:rPr lang="nl-NL" dirty="0" smtClean="0">
                <a:solidFill>
                  <a:schemeClr val="accent1"/>
                </a:solidFill>
              </a:rPr>
            </a:br>
            <a:endParaRPr lang="nl-NL" dirty="0"/>
          </a:p>
        </p:txBody>
      </p:sp>
      <p:sp>
        <p:nvSpPr>
          <p:cNvPr id="8" name="Tijdelijke aanduiding voor tekst 10"/>
          <p:cNvSpPr>
            <a:spLocks noGrp="1"/>
          </p:cNvSpPr>
          <p:nvPr>
            <p:ph type="body" idx="1"/>
          </p:nvPr>
        </p:nvSpPr>
        <p:spPr>
          <a:xfrm>
            <a:off x="7199784" y="6497960"/>
            <a:ext cx="1944216" cy="360040"/>
          </a:xfrm>
        </p:spPr>
        <p:txBody>
          <a:bodyPr>
            <a:normAutofit fontScale="92500"/>
          </a:bodyPr>
          <a:lstStyle/>
          <a:p>
            <a:r>
              <a:rPr lang="nl-BE" sz="1000" dirty="0" smtClean="0"/>
              <a:t>© 2014 ON4BCB Walter </a:t>
            </a:r>
            <a:r>
              <a:rPr lang="nl-BE" sz="1000" dirty="0" err="1" smtClean="0"/>
              <a:t>Crauwels</a:t>
            </a:r>
            <a:endParaRPr lang="nl-BE" sz="1000" dirty="0"/>
          </a:p>
        </p:txBody>
      </p:sp>
      <p:sp>
        <p:nvSpPr>
          <p:cNvPr id="130050" name="AutoShape 2" descr="data:image/jpeg;base64,/9j/4AAQSkZJRgABAQAAAQABAAD/2wCEAAkGBxQTEhQUEhQWFRUVFxgYFxcYFRgYFxgVFxcXFxcXGBcYHCggGBwlHBUYITEhJSksLi4uFx8zODMsNygtLisBCgoKDg0OGxAQGiwkHyQvLCwsLCwyLC8sLCwsNCwsLCwsLCwsLCwsLCwsLCwsLCwsLCwsLCwsLCwsLCwsLCwsLP/AABEIAMIBAwMBIgACEQEDEQH/xAAcAAABBQEBAQAAAAAAAAAAAAADAAIEBQYBBwj/xABMEAABAwIDBAYGBQcKBQUAAAABAAIRAyEEEjEFQVFhBhMicZGhMoGxwdHwFEJSU5IVI5Oi0tPhFjNDVGKCg5TC4wdEcuLxJGOjsrP/xAAaAQACAwEBAAAAAAAAAAAAAAABAgADBAUG/8QAMhEAAgIBAgMGBAYCAwAAAAAAAAECEQMSIQQxURMiQWGR8HGBodEFFDJiseFCwSNS8f/aAAwDAQACEQMRAD8ArTZVWLqAekQBxKnVKr49D9YfBV2JwlSoI6tuupdw5JUi0ssFhZaNQTvAEweN+e9dxgfT3Z28hBHq3rKVdn1s0S4f3j8UKrTxAtnf63E+1PtXMTe+RrMPjmPm8Eag6qs6X0RUpMPB0W4ELIue8OzF7p3XMn+CKcUTJcdOKD2DzIeKw1Rji2DA0PEbkKKnNSzPFLLzTpPqI6IsVOfkutbV5+SlAc10A8UaYCNkrc/JOFOtz8WqTB4rt+KlMBHFOvz8Wp4p4jn4tRgTx8ynBzuPmUe8TYAKeI5+LU8U8TwPi34owe7j5rvWO4+aneJsCDMTwPiz4p0Yrh/9Piidc7j5hLr38T5Kd8GwOcV9k/q/FBqbQrN9K3eFLGJfz8kCuc3pDyUuZKiMbtl/EeCK3bL+Xh/FRHYUHj4LtLDNBBMkcNJ8k2uQNMSc3bL+DfA/FTMPtZx+q0+PxUfD4mi12bqQbQRnt5tRsDicOwyWPN7DM2PYJUWWS5kcEy3HXuAhoYDv0/inYfZ2XtuJc/id3ci0OkVFx7Qe31Aj9Uyp7a9N4/NuDhy1HeNVjz58jW+xfjxwT2I7NFLw7lFZon0XXWKzTpJ2dNdXjlCDmWV6VbWM9Uw2HpnidQ1NCLm6RXLYL0h6TPqg0aTiKf1yDGeN3/T7Vmm9o8gm09HHkj4Ftl0oQUVSM0ne4cUwkiQkrKEs9CDd5RKbUpEJjqkWWNs2pAazgHErOdItoZBG927j/BWW1q4Y293OPZE+uTyWc+huquLnmfZHAcAmpR3kKrltEibLw5qPkifYpPSDZvVsbuzH2BabZuz4aFQ9MKxNcU57LGAgf2nTJ8IVMMrnlpci3JjUMZnsPV+qVJUStTnvRMNWmx1C3GIkLqS7CJBBdShdhQAk4Li6ESHV0LgTgoQULsJLsIgGkLkJ8JQpRBmVLIpWCwb6r206TS97pytaJJgFxgdwJ9Sk7S2JiMOAa9GpSDjAL2EAnWATaeSmklorMi71YU/8k18nWdRWyEZg/qn5MsTmDssRG9R62HcyA9rmkiQHNLZB3idRzR0sFoCKIM8lym8gy06bwdEVrReeFu9V9Z8u+y7d/A7+4oOgml2ftabVN/1vj8VcUlhsNXmQfSHmOK0Ox8bPYP8Ad7uCwcRw6S1x+ZqxZW+7IuMTWygrzfEVS5znHVxJ8StztOpY9ywBR4WNJsXLzJWGEhw4j2I+zzZQ8LUhwUkdl/I3C2IoZYQknBJOIegNpkiyFtCs2iJdDnH0G8eZ4NWg2m9tJgtvgACAXe9YnEU3Vahc7XytuCyzUcPm/wCDTBvL8CEyi6o8udck3+HJWtLCBo0UrDYWPFSarbBc3LlbZ0McNIyi2GrCdKHTi6nIMH6gPvW/ptsvO+kLpxVc/wBoDwa0J+C3yv4fYr4vaHzK9yjCzh3qQ8oVFkuncF1Tnk0LVbKrU6WANZ2Ho1XDFtp/nKQcTTNI1HNnXUWO5ZZX2zNvspUG0XYcVMtYVw51VwBqBuVssaLtA+rN08HQkjXV9i4dr8XSZSpxhMXRe9zmy76G9nWVGFxuQ0hw7hCiYLZ9Kts/rjh6Ic6ljXnJaqHUnU+p6todJa0vOYwRAE7py1HpBVH0sk5nYthbUJ/tPDyY7szY3B3JTsJ0q6vDsosow9lOvTbVNUmBiS3rXdXlAmGwJJjmn1IXSx/QfD0n4mnRr0BUFZwAL84ysbTqucW5XC5cKd7iAUtmbBfjutq4egWsbSENpkZfpAbTzMGdxdlcS9wk8LqDsPbrqOJpYipnrmkCGNdVIiWloGZwdDQHGw3qDhcV1fWhjbVKbqXauQxzmnURJ7IvEa2QtUGnZr9lbOw3V4AV8MC7E16uHqOFSq17S2oym1zQH5ZBfe0GFArdGw3CYqrM1MPicg50WPNFz451HNvuylc2f0kpUqOGb1DnVMK+pVpuNVvVmo8gguZ1clrS1pADhMXKk4Hpa1rTSqCq6g/DPpVGZ2dqtUeXvrzlscziQO5G0LTJO1ujtEYBmIp0Xsc6lhnNcHue19WtUeypTyGYgNDgeJA3oGyuiZGLwlLE06wp4hrZJY6kW1HNecgLmmXNy3Gt0PF9KKf0bqqVOoHnD0cO57nNy5aVV1XM0NE5i50C9hzQtl9KC3E4StXNRzMMGjKHZy8tz9qHuADjngngN6jaJUiyodGKNUYhgp1qGIpYcVW0n1A49Z23hhBptN6YadxBJCqOkWxGYehg3gvL8RSNR8kZWmRDWtDZBE3km6kbB6Qsw9Z9Sarr0uq7Db06dQOLH9vsywFls3pckzpRtqliadANzh9N2ILg5jQ3LWqmq1rHB5MMHZ0E8tEW0BXYzoDiG09o4V7rAVCDAJ9JjmiABJu5bbD7JpBmKw+JxWalias0w2nWJoPl72vJc0ZSbNjevN9jOIxFAhpcetpw0OylxziGh31Z0ndK9Kw+PruAc3D4sNmGhuLo/wBJoCX9o+kBJNvEKRQJ8yyoYljMYaz62HGGDGU6M4t9MUqLWFkmgWZKhc47za29eVbf2m+tU7bw9tMuYx0AZmgwHGN5AHwC3DMe6i0UsmPaXObSAFXDOh2XstaLwC1pgmxDTBsSMJt9gGJrAZz+cdeoAHzPazBtgZnRGXIEOZWVXwIzBua2sEqHSNSpOHJHpBzSYEOiPSOmqlVcO1xBI00RIVTVlydFS9rmlpIOYEtd3gwdFbUnEQRqLpQnMGqiiRstcaZbI3iVjcZTh58Vs6LZpN7ves3tfDxfgsmLutxL57pMqgpr+0wHe32KFCl4B94OhstKKmTKOIsElX1JaS3gkjuCj2DEsfUqZnmY04AcAmOw0blb9Wo+JC4c8rlzOrDGo8iA1qHWFvX71Ja3VBcwAXKpptl+yO0ivMdsv/8AUVz/AO47yt7l6UKg7l5t0gwxbiarZ1cX+p/a95W7g41N/AycW7iivALipVNsCE1jYRAukYDq6uBORFEF1JdRIILoSXVCHQuhcCcFCHQnBcTgiAS6El1Eg6m8tIc0kEEEEagi4IVwzpViwSRWIJIPo0/qkER2bCWgwLGLyqYLsKAaLZ/SbEuLSajSWvD2nqqUh4a1oIOT7LWjuACrcXiXVXuqPMueSXGAJJ5Cw7ghwlCIKQ1KE6EiFAjESkLqXtN1J3VmlmDspFQEdkG2WOeultFFpi6EXe5JGi2Jgy/D5hucQfI+9V21NmE7ltf+F1AVKVdhvD2nxEf6VfYvoyCZWOe2Rl6lcUfPmIoFri06hNpi69O6cdBn2rUGl0CKjQJNtHAb+fqWPwGxHvIAae7etEe9yKm0hlNgcASLnVJbKh0JrZR2XeBXFdqXUqs0GErF3duKLXaoOGdAAUkvsuDNRts7UW6BOQatKQji6JTI0OiiQzZWdWsH0spRinc2NPtHuXpz2t5LJ9M9kufTFVgk05zcch3+o+0rTw/dmZ8+8TEgDinADimgHknCeXiuiYB4jinhwQge7xTge7xRsAUPCcHNQ2v5C/8A59y6HcgjZKDB7U4VGoIfyCdn5DxRsFBxUYnCoxBbU/shPbUH2QjqBQZtRnJEFVnAKOKg+yE8VB9gJtSBRIFanwHinirT4DxQBVH2AnNrN+wEdSFp+ZIbUpcB4pwfR4eaAK7fu2pwrs+7COpeRKfmHD6PDzTs1Dh5oAqM+6CfnZ90Pn1qWvIWn5hJocPNdDcPz8UMOp/dfPinjqvuvnxRteRN/MIKeH4nxRqNLC3LibA+KC2nR+6Pz61dbC2BTrOBFHsjUkmPbdRySVugJN7Ky5/4SU3TiHQcrsseL16M9mirtiYdlOnlYAL7rdytCuVkmpTbRsjFpUyM5l0wUgDIAnjF/FSHNQ8yFko5kSXesKSlko8bxnSSjSeWOLiREwLAndJKGel9CY7fflEe2fJYbaLj11Y3MPfOn28uo7wowBgmN4E21MkewqLhotbl74iSexvB01oj6lTwZ+2mjptS+7qfqftrB5Tw8x8Usp+S34pvy8AdvM9Bp9OaAF6VT9Q/6lrsNWY5gcLtcJHr4rxbC4Zz3ZRrDjqPqtLjpyaVpsDtjGtbFOkC28fmzx/6uak8WlXEMcuraRs8XRpi/VU439hvwQThGfdM/C34LODau0j/AELR/h/967+UNpn+hH4W/tKta/Fr1I1HozROwrdzG/hCd9GZ9hv4Qsz9N2p90PCn8Uuu2p93/wDj7yrN+q9StxXmaqnhmfds/CPgn/R2fdstH1W/BZQO2r9mP8unZdrWvrzw+vgpv1XqDSvM1ow7PsN/CPgnii37tn4W/BZEUtrfa88P+ynNw+1j9cfiofsKb9V6k0rzNi2m2T+bZ+BvwXQxk/zbPwt+CyH0fauvWj8dH9hEGD2rr1rPxs91NDfqvUmlGsLGfdM/A34IlNrPumfgb8FkTgNq/e0/0g9zE4bO2p9/SH+KfcxTfqTSjWmiw6UWfgb8E0MYP6Jg/uN+Cyv5P2t/WaY7qp/dob9k7UOuKZ+ld+7S96+aDUaNeTT+6Zr9hvwTopfc0931G8O5Y38i7Tm+LZ+ld3fdJ/5C2jvxjf0rv3aev3IWl0NeW0vuaf6NvwQ3spfc0/wN+CzVPo3tE/8AOj9M/wDdqUehm0Ivjf8A5n/uka/cDboW1Tqo/mqf4G/BBaKW+kz8Dfgqx3QzHTBxh/TO/dIf8kMZ/W3/AKZ37tLX7v5GVdC6pilP80z8DVbDGgQGiOEaLJs6HYvX6Y/9M792pP8AI3F2nG1P0zv3SWUL/wAl9RlJL/E2WAx+qsWbQ5LEYXoTiz/z1Uf4zv3an0uguL37Qr+quf3akcX7l9fsCU10ZqPp9tEN2OvoqJvQXE78fif0/wDtJ7ehFb+u4r/Mf7Sfsv3L6/YXWujLY488Ckqr+Q9b+u4r/Mf7S4p2X7l9fsTWujPL9u9DKrq9SpSLMj7mXEEE6iwM3E+tU9TotUDiMzC3WQXTbfEczvXp1ZpKivw6ojxTSo1S4dXZ5f8AkCr/AGfE/BCdsl/Lz+C9Iq0QFXu2dJKZcWwfl0YmlsxwIMgHdr7wtZsvElrQ3hZdqYCCFLoYcC0JM3EalRbiwaXYU4h8I1PrSJi3EkD2rZbD6NU3URVf2yQCGzB7RgZW/WuQoO29g1SGFt+zJYT6JiT5CyonDJBanVB1xctKKRmEr65fMJww1ckwNOYWkw+CdTpsDrkidNOSBThzpZGU5g4hxnO0xFrWgyuTl4/PjlKLS299ehfHApJNFbh9kYl9w0agekBckC3iPFGq7HxLQC5oEkiM17cVcYfHZC5rXwbOImSBNjfQS31wnt2pSe0Go+czgRAcS4viDDBeZ81fj46WWOmKeuvFbe6Elg07vl78iqOwcUJkNtr29LTJTaWw8SdCzUic9rEAn9YK9w+1aDgS2o7TPOWqB6RBdO8dm/MRdBxG1Kbs7KZewh4ioA4uc50HK1kEzpM8vVrlLL4f2U93r79Ctd0cxIiSwA5r5jbKCTNuSI3ovir9qmIv6RvHC3qVrisW0GqRVINExck5XGSd5gn/AFKNs/bBqfm2wHEQTr6dydL8dRu1VePLlk3s6+Xh7v4DOCq79+hX1Oj+IABzsvJjtSIMXkcUL+T2I+8Z5/BU1fpVXwtUiGvyZhDmWIafeb2WmxO2TQqNltnAXyFuUuIj0geIkgGJtuKqkuOqMk1T+H38Sf8AHenx9+RFb0arn+mZ4O09QSHRmqWtcK7S1wlpyuEjjDgLc960JxtE0icQ5oFSzC2cxiMztG73AaHRSWbcwTWhk2YA0AtaYAhsAl1osPWrVDiuzacu94OtvO/bK9Ub5bGUd0Zq767R6j8U2p0fqAT1wMQLN3mwGupK02za1E9dRGc1GnP22x2C6BlLrkcItZUu2KdZtemxrXOpPBNgDD2gOtYgXHfwWTFPi5ZljlOrV8l8Cxxi4OSIbdmuY6BVJhoceyAAC0OvLucK2oYpwbd1MgjXr6Qj1Z5WK6Z42qzFBuYtDwMw3/zYsZUan0mxTWBjarg0DKBDdBYXyrtcPgyTTcpeL9PQyZajSvf4HoznGJkSBMTeA4NPgXBQX4wX71m+jG3ak1W1nOcMhiYkHM0kzElR8RjiHOvb1+UqnTlxyccm/R+vkvCi6CjJWjVDHBSG7QsFiWY8o7MW5MpMZwiejbJxYKv2BeXbL2mWGSfatxgOkeHyDPVDTzn4K6FlGRJci9DVxzVUv6W4Ma4hng74KZsva1HEhxoPD8sA2IidNRyPgraZUSMqSfCSBDyxzrD1IJqaju85+CLq2yE4fPd/5XLZ1yDXuh0yjuahaJUx6QyqyR4oWX2KS82KCHwUUQ0fRzHNptzPcLS2+5pdaPX4SrHbG02PMNqsENIa5pM5nCxIbOk3Pq4xkqFMgTlaS4mQSZgaGA728FNpVXMBLaTSbCJcbGL2dfXRM804rRKua3/hV/ZknjcncfP+yVT2a+oC9mJPYa3MYdd/Zb2QXdkESTBNyrTGjK2m4BzsxDTYCIBBcZPLzUSkCKZFmE5g7KZFgNxJuCSIO8LmBx9sgYXF0NLnB19BMtECblUZJZOIl2TjFV49Hzv4b18fQOLRiipNvcNnE7pi/GN3qTGPbnJyuBblOYWEg5mkGLkRu4rmGrtFQuLCJkF2WSWiY79fNcxRc6vmbApG5uRoG9kMBm/a18L2xcJhlqc1k0v5fN8y/Lmg41V+pAqbRpFmWGmmQ4Cah0c7NAvJbmPqkruGx9Fgf1bKDXZmkQ/IJaWhozN9ECAI0Em1ysdtpsluYH0X/V/tbo9Xiqs0OT/WAvQYOHlPHGbm/p9jm5HGM2kj1D6UCHuyhwDi6p2XFrg7U0yAS8xERvGtlabMwrTVe+jTp5CcrxJZDwAJDSDIEggNsTrCqOjdPNgqUE2pkgDi1smQBJAMeO9Owe0QaWcyzttZbMAS7QGXayQFz+zzcNKbjvHf4vlvVe0Wa4TjGNbgdrbAw9V73PFQZQXHqwQXZ9GguDg4iDYDfdXlDBh8sqBjZyikReC0tIN/RJgi1hZQ2vCPh8MKrgAJc3tNJmWn0ZHA9rXmVzcXHcQ3GDdpNbUi2UY/qSr5stMfhC+k0Op0usbTk2c4D0D2SIzHNTmYE8lBZhTmBNJkQcw6kjM4vbUza27TdFmOlualSDWuqAtc2mTnJJYXEwSeYmd9lnsOxxjM90u4OPx7l3cWHJxUO0jNx5mTI4wlyPWKRqDM54kn62SCGAktbPASfNdwuJDcxAnM4OBkmHgAAiSQBYWEe1YrodPW1GdYb0XnUkB8RNzf0lr+jwa5zqBaA2m0QQHNtlBkfVA7Q7vBYOJ4DicWZShO5V4vw9OpZiyxlFxeyK3bPRmniq+DqVSAXQ2qWy0OPaBImcvo71XYbodSLsUHE5WCl1MG4zlwdm3H0VtqnYMMYXtaCA4OOnpGYHFxUMdWykMjGgCxpguDWhkwZ0tGisx8bKENDnulK/i9lW29Pp8h5w1O9PT0MXhujZpU8LXDr5avXwYlzXkNyk6Q0XHGFna9Vrq12gyS0D0nC/pOtbmQtnt/aGVjhkDRDo7TzGbWJdCxDakV/wA2MxLoIIAET2jPctuLilxFNb1W4IRUE1fyNiMGMjCZ7TWu8RPvXG4McFaPxNFuEwri6aj2NaGNAJDQIzOv2QIi3FJlOd5XSUUZXJkKjgWEgENHeYUjFYOm0N/NU3kkglxeQBaAMpHE68FNdgeAtZFGFtBE96sUUI5EDDbOpkNIa0SASGiwO+J00Wj6OUQ0vAESAbACwPIc1Bo4eCABEbhYAdyttlth5neEJrusCe5ZELq7CSylp5RS4cU00/I/wXGOUgau53HtXNSOsytqM1Ud7Va1qUqM+ikcRlIgkodgQSJ4jjB0RqzIhRauhUQSZiekWHFUVBkDQO0zNMEEgNPHcLKVgekmHFV789N5PbY2S3tEg5QOImL8F43ndMSbFTMJWIqA1CYAcNYg5HZZG7tQV0fyOPn43fzr2zn/AJuXKvCvqevYnaBcHSRqToNS6ZUmjjslFsCXQ6HWkSC0GYkwsmRVykuYWNNw5zmtm9rE79Va7NY+oxoY+k7LMjrBm/DE+uFwlDNjblB87L+JhGTbXRfz9i22bg+sEueRwvzjeUd+yiHRBcwgnreshoA1kRM8uRQ8BTcW5AQ11y11nAgOAdA9cXVt9FuTJMxAMQ2LWtvm8rFLKuHk45Ipv4/bYsjgUsarmYbbPRuq40zSa0gh96jgz63B0aW8QqZ+wq4s7qQSLg1GyJnW+tl6BtalUdkDQ50vAlskNEHNaDEhovyWZ21Re1xljgBfNuMwPj4LucPx2Ts46EtNePPYy/l+ep72uXmXfR+uKeGZTqOaC1rtKmk5YFuQ1v60LZdd7gRUIAzCCYAjLuMNDrxf2KgwmDJMvcWCGnTcRr5d/JW7H0Gggl79PRZFgImTB5+tWyjPLFpq0+fv/wAG7OCd8qLesxl8tdg7JDR2O25wMESdQWkRpfkhOrMDW5nWIBJBAMgAbgZEuO7VoUNuKwwLXdVUJZ6JMSDGoJmLEj1oOLxYqA06bYsTlIaZsSbix3/NlXj4CGNqUYu17/oLyXtaopuktdpp1C1+YAsInWwI9V1XYXarSBcblJrYXOAQG3u4QCCAN+Xkq92Kbh3WptD9wgZeR+dIW3hc+lVT5spzYF1Rotg7S6urndcZC3hOYjeFqeh+2aLXltepTY11M6vyiIa0AAuM6OuREg8bZvCOxNelTIptdSguNQUdCLgBxM62mAIEqlp1n16tTqwHkOa0HdkAyiPDyWrJieSak1S9szQkoxavc9cxW02sY2lh3UmsqODWOa7MAM1NmUZLGQePjouuNFzHtoFr3NBLmlrmNzOJAklsdpwPHQrCYXbD8Cykx0B1QueYuWuyxTBABgyxp8NN3B0wr5TLahJZSMEm7w7842d06g7uZXL4r8PjkTio21yfnz9C/HxM4tM0m3cOXNAhsEGTPKwaI7WnksJjaP527srZDiRYgRYzuBI9d16TgnNr02PaBlzE9oS6wLbXsZ38O9UPSnooc7ajGF7SGZmNaXOiL9kXI1XK/Dp9jkeKTp2l87ZvnU4aq8Cz2RgG1aVN28Zm+D3cN3wV7h8OA2NfiEXons1rcO3rMzXEuOUsdIBcYn1X9auG4akPrHw+K9XGUaOPO29ioZT1Bn3eCrelO0zhcMazYDg5ouGmxMaOtOi1fUUuL052FokQ5mccHAOHgU/aIXSzK9Fdq/SsOKriJLnCYAsNLNEb1eYFoDwJ4qyGHpRApgAbgIHgEhQpgyGAHcUrmmqIoux+UJLiSoLTxqjU81LoPu3wPsVQzMLkFHbiYK5i25nWdPkWZ08vnyXHsQmVh70cmyLQtkHE0lAr0uCu3NlR30NR8/OiXSNqPH8QXNquyj0XuGk3DjqubVp0mCmKTnuLqbDVziMtW+ZreLRxPFbzaexWNqZ20wZMuA1M6nzVLtLZ9NxGSkGgAzLRJJ+fNdJcVBKnzOf+XlKWxL2riHPcM02EAaw0AHcq8VS1wc1xBGhCk4jCyOzd0AkQY4a6BTtj9HKtaIY7KIzukOgSfRaNLRrvCSMUo+RZOT1G76NAGix0QXMbPt9QkyrFrmhzg30jDna6kQDys1EqhjDTawAAUmAgatyNY1uY8Te3IoDnLx/H43DiJpu79r6f6OnhkpQToPs+q2lYAhsGAOJvN+8+Kh7QYH0SwjfPzZItzAgi3zwRm68lUs2SKpS5X9ee/jZJxi0/MzWM2RVMOpNNRsDNlkluVobDmC8GJDhxIMLg2ZiX2GHqd/VvPsatT1LQJAM8tVLpOaAQRM7yTaWuG/mQfUu9w/43BQSnDfrfP5HNngnf6kZZnRrGuv1JE3uCBNr9t3IeCt9i9HfoxfXxADqgblp0i5oDi7succhcbNJOmqOC0zmGWCQJdqOOtlMo4W0taT3aa8VMn43JpqGPfrfv+QLB/wBpxMntboR2gaLTGUWNR8Gxns5dD7hFivPMaA3ENfV/m+uGeT9SWkg88vsPBe8uwjnek0ndcTbhdZ7bPR2g4ZqrW0yYm0iQeyY4j5lPw/4pLX3scq61/pIk8Ua/UjQUKjW0xl01gG0RaI1WJ2L0cbXxuLqsa0UQTlLhLOsJY85YBv6RkcVLxNJjmBhxRAkSQ0zl3gbp5wrnZ2LohtGlRcS1toyucXuNsznEWJ3nuXV4rjoRh/xJyfSpL1tGXHBt97b35GH6c4UNxLOrBFPMwzBP2WndOvuCBTEtmN2h3ea9Yo7PPWMe9shj2uaOyILZ3zf+AR37HptpegI6qpSgfZq1M7vNJwfF5eyvLDffy6dfT5Bywg5LTIoujEtwlNpp9rMZ3GC88dwB8gtTg6xgNLiOF9yrqlQvqZsjgNIJGXcJmOStcEwEB7hci1jYDgDposGDhssuMnmlsrdeZoyZIrFGCDF1tSofW3ABGqsMRTzNIGpEiyyTKFXrcrbmbXj50XVlsURpo07jCITZQqGBqkdtzRbQEnzRqWAf9on1D4opMVtEppsuPqJpw50nzCGcAY7RMfPBGmC0FFYJIH0McT+EpKUyWjxXCAuOhKtm7MNTVpmNNO5ScNiSQcobvmJgA6aaIrc5bkyiJkmNd5nf8UOyhW5Z2sr2IbNkVWiXDKIm5+dydQJgiJ5+yynvxOodlIOoiR4fOimUJABAaAdLbjy3eCreCHJFizz8SkfWEaqPVxd442Vzi8GxxJcRJuYIHknUdjtgOymN0wN/Anms7wTvYvWeFbmWr0nGA2YAgKfgujhJb1hkHgJ8ytdTpXiGj1AC3cFypjQ20knfYWPDyVqwR5zdlMsrltFGK6QbJbRZLfrTuiL2CN/w9dL6gGuZp9RMe9aXGCnWAbVZLdYzEX9RCbs3C0aEmhSa0mxJJPD7RRjjim3GqFeR6NLW5LGHcfqmxj55QFEfIMZfJWrMS6DcB02mY8kao5siDJi5iN+5LLBjW6S9EJG73KL6SQfR8lJo4mfq+StesKJnEEXnjYmeOiKxx8K9Bn8Ch2tSLqRABlUWyOjTqr4ccoABJMm2luevgt+1wsInjN78UWk0A2EeWnuRUVe5NTUdil2b0Kosu52d24lugmbDQaLV0MJTa0hoA4WFrX9iHRaIEm6eXiIGnyfBX91LYo7ze4xzFTbU2O6qIm2qu2p7Aq+ZZyM3szZ+HoEl5a51okaQQdOMjVW9DHUPRaJvMBpufUFYuaL23fPsSpwBa1t3cmTrZCtXuyFXxbBrTef7h9al4WsH36otHFwA9QGpRGaJwKNg0jWkagblzrSugR4+249qaUE2GkKrVO5RWYeXTF0UuuO6PD5KcQjzDVD6UC2vOUei7lCiUtVKpJkxWkGgcFyZXA1OcIUANSXRCSgDxiltJjASxrp3A6TuMcrLn5QdAkA/FV9EXI4hSGCwWd5X4G5Yl4ljhscc05W90bxvT8RiHPNzaLKJhjEI4SvJJoPZxTHkQe8AonWG1z4nTSyY0T4LoCRNjUgwrvgjMb80ak23fCBNp5+0IuHNhx+f4oW3zBSDBsz3+xHA9qDhxc95PipWS0fO74KyL2K5LcMxEYNeU+G5DARN/qHz4IgDNdbu94KIeXh7EJrfZfzKOBooBiouUpijsapTUyQrCtTwm005qcUI1EYh5kSVABOEbikBZdCQGqIDoXYXAnEqEODcmvCdKTxZQhHe33E+xENwmvHshcY5MiCAUii68IG9FAj3IiskVEtUKo+yG2pzUAGASTRUHFcTUKeGUPSCN8fekksLOmSqHpDvUobu5JJQDHg+xd3HuSSQIcPon1KXR39/vXUkIkkSKWpUmn8+SSSsXIrYVuvh7Edu7uSSTChosPX7Qi1PnwSSRFOt1+eKMz3JJJkBhmfFEakkihRO0HePapTfcuJKIDH/AMUQJJIgE33rpSSUIcG/53hPOiSSICLV+HtXAkkiiM5/BMrOMapJJxSNiHG91GouJmSdVxJAbwJAKSSSYQ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30052" name="AutoShape 4" descr="data:image/jpeg;base64,/9j/4AAQSkZJRgABAQAAAQABAAD/2wCEAAkGBxQTEhUUEhQVFhUXFxcWFhUUFxQZGBUYFxQXFxYXGRccHCggGBolHBUUITEhJSkrLi4uFx8zODMsNygtLisBCgoKDg0OGxAQGywkICQsLCwsNCwuLCwsLC8sLCwsLCwsLCwsLSwsLCwsLCwsNCwsLCwsLCwsLCwsLCwsLCwsLP/AABEIAI4BYgMBIgACEQEDEQH/xAAcAAAABwEBAAAAAAAAAAAAAAAAAQIDBAUGBwj/xABLEAACAQIEBAMDBwcJBgcBAAABAhEAAwQSITEFEyJBBlFhMnGRBxQjQoGh8FJTYpKxwdEVFhczNEPS0+EkcoKTorJEVIPCw+PxJf/EABkBAAMBAQEAAAAAAAAAAAAAAAABAgMEBf/EADERAAICAQMDAgMHBAMAAAAAAAABAhEDEiExBEFRE6EUIoFSYZGxweHwIzNx0QUyQv/aAAwDAQACEQMRAD8A6bFLVakC0KMW621HNpI5FGBUgWxRi2KNQaWR4owtSBbFGLYpWGljAFHFP8sUfLosNDI+WjinglHyxRYaWMRQin+VSeWaLDSxuhlpeShFMVCIoopZFCKBCYoopcUIoATFCKEUBQAIogKVFACgBLCkUjiWJFm1cut7NtGuN7kUsfuFed0+VPiY1N9T6Nasx9yiKLKjFs7H484ryLDEGDGnv7VxD+WsRJIvXRPk7/xpnjXjfF4oAX2RwPJMv/aRVXhsWWaCAN4ie2sak9gazk7OjFFLk0FvxNi12xN39cn9tdJ+TrxXcvgpecsw7ncjtXIDXQ/kq4YSzXO0wPspQbseVLSdeoGgogUZrY5BFJNLIoopgN0k04RSCKQDTCkFafNIamBFYUzcWpjLTRSmBBdKaNo1Yrh5pwWQKlyLjCyofBmKrrtutM6VX43CTqKlT8lyhtsZ64lRriVaXrVRLlurZKIGShUgp6UKko61FHFKigBUAFFHFGBSgKAEgUcUqKBpDE0cUdHFABAUIo6FABAUKVREUACKFHQoAZdaRFSDTbLVJkSiNxRUs0IpkiKKKURQFAgqIUuKTQBR+Oz/APz8VPey6/rrl/8AdXmp+ED8s/D/AFr0N8p97Lw69+kbS/G8hP3A1wm7cgTSZrjKpuEeTj9X/Whb4eyENmBA9/lFPnHelGL+YH8dqlmqDtoWIA3Jge816B8EcIFjDoI1gfGuPeAeGc/FoI0XqP2bfj0r0Fat5QAO1OC2szzy3oMiiNKIoq0MBNJpVEaBiTSSKUaRQIKKSRTkUFt0DSGclOJY86kKkUCKhs1jEYZabK1INIZak0IrrTLpUthTTLSGitv4UHtVbiMEavnWmLiUamh6UzNHD+lCr7lelCnrF6ZtKAo6EUzIMClAUUUYpDBQJFV3G+NWsNbz3WgbADVmPko7muXeJvGeIxKlLX+zoZnK0uw9Wjp+z40pSjHkwydRjxupM7FNKivNBwLbm8+4+se5A/fVz4L8bjAXmW/muWwCsr7U5pmGb7qSmnwXiywyJuLujv0URNc5Pyx4L83iP1bf+ZUPiXyhPeW4tq0qo4yqzyLgDKNSASAdabklyLLmjjVyOpTQmvNrYF9Ppbnxozw9x/fXf1jUerEx+Nw+fY9IzQmvN9vB3I/r7w/42o2wdwf3977HOnvo9WIfHYfPsej6Brzg2FuD/wARfPudqmcP4Pdulh85xAyqW6S7kxssA9/3U1lixrrMTdJ+x6BK0grXn2/we8o/tN8kMFKh3kM2bKPJpyNsTtSHwWuQcQdrv5pbj5jpMDuTHmANNCarWivVi/P4HoQrRqled8Tw3EJo97FKYkZnYT7taaTD3Y/tOI93Mb+NS80TJ9XhXL9j0fTTLXnTk3Y/tGI93Mb+NBkugT85xH/Mf+NHrRB9Zhff2On/ACw3CMHbRQTmvLMAnpW25/blrh3E0IE6x3MGB9tbTg1u6BfuG9fdbeHuuczuQsAQ2+kefrUXw5grzXbd03bjkRnDuSCGRzl1aWGjH/hmn6iZrHqIUq78GAzD8qtX4Q8PriLOLd2ym0trIYJ1dm0iRqcsD7aebCvdvO4ZwzXXCKvVpnKqI7/CpHGcKy4m8ilrIRkUokqCyorZiqwJBb9po9RFvqYU/uOueEfCdjCKHtqeYyjMSxOsdp2rSVwF7eJCK4xl852yhFvXi8zGqg6SdvP4w3jzjLS5mvYryH0t32iDCnq0bT2d6r1EYrPCT59j0CaKud+EvlBw6YW1bxLXhdQZWJt3bmePrZgDM+utW/8ASNgfyrv/ACL32fVq7Rq00asikmuSeJfEOJxVxjYuXUsoYTkcxc0iZcgg5ttO07bms7cxmLBg4jFAxJBu3xA1/S9Kl5EjH1oLk72RRRXCVuY2P7TfkjMFOJYOVjMCLfMzkFRmGmo12ocP8RX7bqWvYm4BBy824SYI0gtBG9J5UuxpDJCUkr5O9Jbp2IrLWPlEwLKDnuAn6ps3iR6GEI+Bq44dx2xfIW0+YkZgMrjTz1A86HJHRGPgsCKJhSzSTQMbIpJFLNERQMZYU0wp8ikMKBkZlpm4lSytM3BSKRFyUKdj0oUirNSBR0BQaqMA6qPFXG/mmHN0LnYsEVSYGZgSCT5AAnSpeMxS20LudAJNck8WePExgFlLeREuZ87MJaEdYyxoOqd+1KeyMcs2oNopuL8Za7cNzE3GJIOoAgRsqLso/HrUXD3QwkBoOozDWI8h+6oeO4rbU5WkyJ6YI108/Sl2OJDJmCOVAJ+r9sCZrl0ya4PJljnPGvkd3z5J4UEDuCARodZ1GhqxwXDCHKvb6soKq5cAlri2wTlIMAsfXT7KzQ8SWwZhpkEaDf41d8E46rOWbrOWRBtsRlurcOZS6mOlu/enCL8Ew6fKn/1a3LY8MYkhcNbfKwQkfOl6umAoe4rMOpYIEa6GnsPw4MjBbC81YLJlxAWCzD+tN3IT0MTr2imDxCyZ0IkKACqdKoEiP9rGvQstvvTh4raMACJn2bQGgzGJXFSPaPqYE1bi1uzaWJq3Jbf5X+iNdsOCo+bJ1MVBBunqBKlf606yCB5wYmrG1w0ZZuWkVg6qyfTbM6LowvH8smYI6fPSoJxtvM0z1tmMWj+UWgRiBlEntr60/c4nb3ObdTpaE9JQ7m+dTyx1GTvWao5ouC/iKJhI7j91XPA1OS7CK5y/WKyq5LksoIk65BpO40PaoYSN4qz4e6ZAGdVi4rFmKCANiAQSx9oQvVJHnUw5J6ZKWVJuuRzHMmHFlxaVsyknPcAV/okbNJkLqxAESYIjYnP4/jdxb7sjWra5rckKXRYyMTmAEqDvA1y6dpvOP4hCGNu7bOe5n069A1wknI3STnGjd17biut+GMQ9xbiRkZ7brcz21aJXqCloVhEgMdI1roilZ6uLFjUmqVfzsTbXEVe5aYG2S9+3cYG7akHmXLgCIozsPpW1cA9IHepuNwGItjCG8iBAZQhbQj6F2klRpoKoLZy5GlWZHU8pbS25ywZa5BhZHZjMkx2q9fiaCyAvLLKDlcW2F0kqV6yekQGOgLdt9xDavkv4jFCUra3QzxJ3xDZrY5iqSoZEuLA0KK2YA5spXTXQjqM6VGKtNbaLgykjMM2hIJOuvaQdfQ+VWfCzbuIyX8uUC44nYlmtsbcNJ1ZAw3I1AEQBH4xbQ3IQgqoMMumfM7XWY6b5rjD7KzlTVnm5o4ZLWpPdlZzNDJWfLMK1mBw4u2beRCLmRMrllXMnKDNyypUkAxOpMsQYmKyxww8z91STwm5bWSEUGCSbtudQSCeqZgd9tqcH4QdPJQdxi5F6cQltMVbQKOfg8RmbmLqTeu2sioNtLZ6pOsiDrFb4f4mvMTl2ShcEnNeJ2B0C5eo66e+h15Ye3hm5YNvM9zKwGa4xRyLqx1C7oR9U+VTUwkW7lx7WFtm1lygNcLFjIKgrf6SAv7NK0v7js1r5Xpaq3wQbOTDHM1sm5axCWyeawUmC5eMkqdNj/rTvjC1mv4i6Vy3M1pyA2ZWF22cvbpI5XqCGG0UaYdmtLFvDKj3C2Wb2bMgaWaXJB0OxmYqLxGy9u0QLdlVYqXNoszSpYLmJdv0oI386baoynki4SSjzuLs622t6xbss4IChszYYXB1bkKcS0eRjXzosdgbSmymGS4DccW2W44YN0khYIj2gCG0jX1qfgMdcJ5V3qtlbi65BIa2VRC8ghem0NdBlBmrz5xcuXkN9WCC6vL5trIQ5uACNs5yFpI2Hvpp2tmdWGWN42l4/Q5txHFZWKIV6TGcAQ0eUjb7Ki2cW+YTDCQCMqjcx2A860WP8JXiwhWBKh2Rg2ZFA0YkKRlK/W2magYbgbnmZyAEQvOsSHXQmBHf4VT0rY6VgiocGgwj21wj8zmoudgbltmASeSVBVVMFsrQ2m0TuKtLPEBeOHaze6Fa5zQCSAHxFwjMTBtghp1B0HfestxFF+bsByB9JYOW25unVb/tNJE+YUgAAeelTgFEuvQD2YgyNBtDAaEAwZ2ovTEiMNGPd8GoxmCRruIJw5uMb17qDXIWLrBSAuggAU5heFWThbTst9rkE3CEYhgtwBipKldEzakgAr3qxbFXDZu8k5bb3LlzmZreRQ9ws2Y7WzD5SGbNppuAaHFeIX5rPaAADXDaLW7IKq1xmADsJU9R76SRpWbtvyTnSlCKirLVOA2DHTcA5pUl3sp0C6VjIVNxWy5Ox1aI2q/8Ak9tLbxrohBXUrBzdLWlYawNY9BWGfxViyBJB6g/tYacwLEE9z7TaHTqNN4HjWJTELiEW3zFGUB2shYyBAMqsoACgAR5UKG4dPCUZ3XZ/kejIpNcWHyhcS/N4X4r/AJ1KHyhcR/NYb4//AHV0bHVpkdmIpBrj/wDSFxD8xYPuLf5tK/pFx/8A5W39mf8Ax0bBUvB1w0g1yUfKNjf/ACin3c3+NWPB/lBxDlhdw4QRIJLxvtrUykkrKjGTdHR2FNMKyY8aN+bT7GNaLhWO59oPEEzI91QskZOkXLHKKtj0e6hTkUKsk0NY7xf45TDMbVsB7g9ryX09TWo4pi+TZuXT9RGb3kDQfGK4sODvdHOcEs5JJPcn8H4UzIsMT49e6CrKGB7GKoMVisK4hsJZ94RVM+9QKsP5vsQBAjyGk/HelfzfMTBA/HnQTsZ1sPhO1kD3GKaOGw52Q1pR4dY7L7/TtSz4cbeDP4+FIGkZkYKwROSRB7+VQbNi7ZvZ7KZJGwAIjeOr3VqsXwwoyIBqYie5Lb/ECtBc+T1xaFxbtsuSq8ue7sBGbzEzSHFVwYrCcY5jMMRcRAoDDMw6gGEgagkx2B18tBVrfa2ShtsrAqxm37GmWSDMnfyXbbWmvGXhu/g1ti+LYVyVUrl+qBof1h8DTPDnJtoWaQoZFE6KBk2HYGe3lWc5/K4nP1sWsDkS0EkKPaOw7mdKkXOE3vaAGUZiYe2fYGZtm3A1ikYYjOvnmUaHq1YQAexrRcTxGZLjWs4ULLEOGVQzhGlluMNdo/dJrCMU1Z4WLGpJtlZawNoN7ecBerUQGzWxIkEZfpCIII6TvsJVm3agZzaAFtS02rEWmBw7LP0e7Z37+4CBUB+E3kbpuKGz5RlLhlYEqQI1BkEZhp3mNaq8TxK8EEX7xLlk9u4rLkC6tDDWTtp7Pka2h4o9Lpk4fLKG7NE9pRbfptKy2gf6qyRzeW5yRy9JZRprvpExSeJ4W2xvZDa6A+WLNgxcU4sG2TkOn0VsGfI671lG47ixocRc0367usDLr9J6T79aUfEeInqu3SugIW7dDZc25Ys2sH2onT31o4vwdulfZRoeNYZVe8qoqhLpVCoUQpu4gZTCiYW3a3kiN9aqG120+J+2pGNuMXP0hdMzZCWLZlzHKwO2og1EaANoknpgSfPfSPMnSuSTtnhZ5+pk2VfsG3s79t/30kCY1qy/kzpRy6rbZQSTGRVa29zMW9kgKhnKT9xNHdwCqxTN1BsggJGYuUA1cNEifZnLrFPRLwOPS5ZcL8iqggAb1cYnEYc5vpILZQ+VMUzKOWygwun1vqkAwfaiKq8JisjKzIzxmEFrQnMhX8s/lT31FWlnHWrtwXsThg9tEZMha0c1wh2QDqkayB2AUa7TUNjp6RyxvbuR8Xj7MXBzABeLQxF4gBmxBAbspPPG3T0toSIZ+9xy1burcXOwNw3ICsCpi6IIdoPU/UJUQp2kTl+KYlnuvC20Uk/RhTAEiROY66DvqdaZLXYHUunfL6yO/nFb6ZHpSWWUadGvu+JFJmboln2X2Q3Oh119r6VJGns+1tBjjS3iLY5jZiwCm3bKj+sIcBundlJQx7HtmBWPsXmTQpadSZOe3mIygsSMzejT5+taK7YNu/cuWSiZLtxVJNpQIMFVzxmgMAYmJAO9RK4nNkjKFbXfgquK3zzbkJl62GUhlKwYgqEhSI2G21TeMsLfKIVbbrmDG21320KEt1ouWC/1ZyyNYiAOF3LrklQzs0k9LZ2ctpmUFZJVxMgAggkGofGMNcDlXZma30jqJiNsk7e7Yj7CM78o5bjunGrLPCcQDQbjqGBKn6K0SFydGU8poGbcDsfWarsRjbjLlzBRpIS3ZUEAgwQE2kAxtIqtw92NDtvptA3In6vmN1920on41LbRM55I7Wyfw4pdmzdti4rlIClbAUpnMkWrfVObyJ0Eb1E4nhLdp8tlFtgBSRmS+rMVzZszpGzKCAPq0i05VgVA012BE+oOho8Xea4Sz6nQbKNFAVQAIAAAA+ynrdFrq8mmtTK+6kgrMklI0E+0p0AAzbHStXxDCo/CGgIkspJMkSt8IdYn0g7SB2mqnBXbKZ+fbJzAZHUqGQhXUghiMyEMDAZTKDXy0j4db3DL5CgFl0EmBlvwmp7wFk9zNb4mqO3pXHanz2/A5PdwQVipGoMf60Qwq+VSAKMr5UtTPaUEMfNV8qL5qnlT9DLRbHpRH+aL5VfeH/CCYkSb9u3HZ42+PrVTFTOG4m3babtgXlKkQWZSDpDSAdoOnrStilFJcB+IPDS4W4EzpdBE5kGk9x66Qftqr+aJ5Vb8UxiXAot2+WqloXMWAnL3OvY1Xim2EI7bk3w3ZVcQhAicw/6TXcfBx/2f3Ma4hwUxft/737QR++u2eCz9C3+9+4VnF/1foVkVY/qX8UKOhXScgrxt/Yrw88g+NxZqJwfgnSpPkABoYPc7T99WviTD58LdX9Gf1SG/dUThPEQbayew1PupmTJH8hr+Nd6X/Iy+Q29KfXiIpxMco7++lYUhscIUdh8KV/JKEbfb3p3+UF8xShj1jeix1EyPFeD2/n9jPtAMa9RHM2jyyr8ag8X8JXbbWxhr5i7dBXmAg22CswaRvt5TtV5x3GKMXhbk6CQT79D9zGl8e42kWnTXJeQn/dIZT+376my6RzH5S2xCPZs8Qu82VL2jbVQAcwVpgCe1U/ibhq4Q8q2brqF5isSVCm5HS0e0Rk9NxVx8smLN58LdCwBnQyPUMN/c1U9u1dvWUlwQVObOJGl26BBkZQAsf6Vm3TM+pnGOJOXBO4b4C4jdtJetPo0OoF6DEAg67a/spniWAxlpBcu4gk5mtFDeRuoFmK6DKVz5TqB9mhFfw7jdyyXy3jcFu2VUGYGc5YtqQwJEg6QdDrR8KwpvoSXLhhLllMgnUqGZjrrqQAddDqaqbSXByzlhhDVKOz+42Pzw/OjLi4eZlCBrcr9M0NygSVWMqkzsR51kLy6W1YAEMRAZW0hAOsEnzEHyq9XEMluBcuagyJaDMCIkR5RpVfxHDXHCNAYQzCCezMGEE6wLRJIG2vuIStkYs6yzW1EBrJJ0RY7TG29N3rWtuVEG7b7rr1r59vfUv5pcnWz/ANMfWIOvvVh/wkdjRWsJda5aCoAwuW2H1dFuW2JmQSIZDoZhh6Vq2dnG7BZti2xIy7ZQA1pQddS5L5tMo7d20G1M37kzmjYFswOUL2LLvH5Nvc7t5VaXyymDm3j2z/mVHXBZnUAQS2mq6MTqwEmbh2knSuO1yeI5xcnI0mAAUYd2jKFsNqgRcq4S+WZCT0LKtIO8NtmqtvZTfUg2xmxKmOQwInEkwSZOae+09NWT4W+sWyqyRkAlczBLDL7UyTy7jCSd47gRVYjiVxWBdFlhzFdXdh7RMhVZkYhgSTlCye+k66vuO7F1CV2mNeH0Rg5dVYZkghbbQBmZwALmhgA6lj0mQBqXuPPbzWhZsG3qys2VWWZUwRmLCAQYI1DiJEVO8OBSvWwCM8OLhUDIoXqVWtQ2ra6iOnzkQeOovMt5SCijMDoqAl2VupUUA9CyAZBzCYGokqDGloTre1+Zn3tyxP6R7ep+FJXvPp7vxtUgrMkaidDMzv32P486ZvWT5Gug7iJfkkTOzbCf7tz2/bWrbGWM+IV+Tn597S7fNkgBkgDLctypILSS2sjTWcne0InTR9zl/un0nufTvt3rZL0rfIcqWv3T9HJB6rZ6uoEv6SQB5SZzktxS5j9R1b1nI13mArlKRYAvwEcuwk3TMh7be0xkxpoA5d4auNJGHAXIbjO9xMuaWDAShfMVBXXT2hp3qPh+P27dwrcxCL09WcwzOL7rBtyxBKgQ0zlVNgaf4k7OLT2biiOaty6jvtbh91WWiSdJMsRpFQ0qOTKoNO43v+pQYzw2y4kWblxUkFuYNtEZgRnygNookkDqE9oK9wFkcW7d2245POZ2m0iANDQSDA20Mb6aaB+/gXuXCc4uP0oSc86uiAZmG2a6nfufI0rAzhCbilDzLdxEIE6ykOwcDMpjfXYjcEVm64aOaVR+WcWkVD4W4L4w5VeaWVAM7FSXjIQ+TLBzAzPensFwq9ctrcHKCMOlrl4W85LXECjMB1E2rmnp6itKviOznDm0xPMF1lK22l+bbcOLpOdcgVkVdsoXUa1GwviEHl8/Mcoi4q27BS8BcuMFKGAulyMw1EtoZmlUCawGUwOJth5uxEADRyd5MHKMpOmutbjDujcKxRtgqnLYBfXPqfeTrHrWU4e623ZmDQRAyEEqQ0iZnQiRprtWr4eqvgcSVDKGt3VAYqTOgDEgAZjpW2Jrsd3T5IuMUmv8dznXBsZh0cjE2S6QNVZgwkwQsOBMEmSG17VBuAScsxOk7xOlGbfagoqNj2t7ER+DRgU4U1/H76ASlZVDcUIpeWr7wvwNcSxBPeB27Tqe1JsHsZyKFavxf4XTCIrKxzEgFSQwghoIMAj2DpH21lSKpprkUZKStEnhpi7bP6af9wrtfgg9FwfpD9lcQwhh1Pkyn4MK7V4HbW4Pd++oX9xBk/ts1fwoUIo66jiLwrIg96xuJ4U1pyqnpmV93atnSbloMIYTTaIMWuGuef7aJg43NbIYJPKudeJceoxF1IeFbKMrgD2RsMp8zWcnp5Ms2aOJXInPiMo1cfEfCSYovnanTmL7pH/4a5zax6XLireZlmOokwJmDO8ERvG+1L4njMMhCqS/qJobYapvhG44uZSUIJQ5gF0766VWfy3bcHQZe+2mvkTJM1lsPjjmC2hcV9MvUSDr+iTWxxXAEbrcobzCWW06KgbuVUkAevqT76SjqZabr5tiwxHCcPi7Li5nIJBRkYPlIGrKBqI6tGGxisecIlsPbRy1sLCsRlME3Cx3P1i2taXDYQ2xlK3hbkEZGUOCWTQOpaASIjUmT56U+LJN67KhOqCsHuoeIOv1+9LLFRhZw9fk/pfVFdjvCQshCxIz21uJJXN1ASDAkDNtVx80PDi1hFDHMHDGSQCDlkCIMeu9V4VXMEbALtpAEBSO4HltTjPlO3tEbDcx3+yspZmzgyf8g5ppLmvoTsCnMgtDs13r6VMqbtgGQVPZrm0fuosZautYJe4UtBmgJGqHDJc1XoESbp1EzEZhBqXwtyLd4CRKkEhSfqXN2zCBv2OseWsq+tu65QAZGQAhXU97lodTaezdzEb9hrodISTSOnp88HjjGXcz1/hty2R1ZWVYOXZVlS0GdWzXQRIgZyddahYG5iFy5S67SQ8AxaykEhtdRbjT6vvrT47LctG6R9I8qygdKrmt7GJk8pdDpBNU+FsuxyKoB1C5tjAntPlUSe9RMM+T5lDH3S9x/wCflwtp1VQcoLBZgr9bMdhrTKsqX1Kv0hGIJGmZgMuaJgiGHeJBo+IMqpaa0rO1wHKHRlTpAztJOqgnYTMgeZqnxfhe/imBvXy0EdCghVB/JTOFXbsO1XHFJO2a4ejy6tUmrX1/0XuF41yyWu3kMTlaJKk9WUMLYIAXOsj186h3cdbfKty8t1vo1ZgqqwUPdVuplUBZjTYQT765fk2twSbp08gvnp3qR/RhZkTcuR6Affp+B8KuStUzvlhc4uMpe37lzgTYyFTdtk5SRbF3VyWEohtODJ5aiIM9BHcUWNwIbPlsXWi26hWGKKxOeJe31liWMy2o7iKy3FfASW1JtMSwGYZ+4MwIA0Og11H7keB8zG7bJVZtgwSqqPprOusBTBEgbyIEzU1VIaw6IUt/0LbC23LrbuYQDM6APetXmUdZOVrzLLSC2/YKOxpfG7Jw+RLlnCzd5ttWt25KkXVgkNG0geYDGkKFtks3KuIGE21azDzcWSyrmLFokrBEmB2FQ/EOOOJAa1g3tW7UszAAEcy5Ftg0AaNI8usjSAaqmS3NLTF2XuA4Ml+GKoEa3bJFu0FVjcyZwYJLaqIWAAysO01U8QucpcZcsMQ7XuWWtk9BTPJB3AgH7SvbSmeG8XusqI2HuEqoByXLIU6sSQHUwTnM+4eVDD8a1updwtzpCNowZlyqbaM8L1ktlEEEGT6UcM09HJ8s3f6GHuksxLSSTJJJJMkak9zrvWj8NG4DnUXHYewtskEueYJMDXpG0iSBJ0IM4cGw9zNy2GYBzl5eIUjLmYiWEEiGmdo3rQ4Hhot2raWmNsZlZr5JGjW74zFl1iSF1iCxG26lJPjsaylBvQ3zRS3MTduHLluo2aTZKsGnTKwETlPTpLdQOu1S+A42LzcwsSV1OV3fRwTBBlT7wQdiNafW0bd8ub6XVKNbz8xYZiCeXmcEDTUz5+dJ4ZddL9y9aKlULF8xgXEZjKkwfaA37b1g227PM6qChn2f8orF5amDbulsxynMoB6oE2+WZ2ggHz2qb4iu2LmU4dGUF7zscpAOcpoDHsrlMDtJ86vRjb7tbvC0ha2Llwst0RcDJDgKV6dbbPAnXNG9Rcf84Ft7b2bX0dlJhmAyh7r9IkEllR5ynXIT3inW37GOj5Wv0MeuXmKXByzI3E69tN9IExvuK2HCWX5piFtHohgZEZmhTmHkse7WdKicY4dfa2oe0qiwksRcDCCAggdgPm5B1PVmM6ij8PcTFq0AgWSMzu5BLXMwGQJqFAAG+nodTV45aeTs6XU2saXH4nOsv4/d99ERXRrvFbaIT81wsaLOS31SY0ganpHwG2lP8MvWsSDOFwqnvNps2s+W+2/as9T8HuKcbo5mRQiu5/zFRgPo8MO/9S069p5lE3gJfzeG/wCTc+/6WnU/A/Vh5OHRTuHxl60Q1lyrAzII/YRr3+Ndlf5PFP1MP9lu6P8A5qaPycDysfqXf3XtvSnU/APJjaqzk+N41iL6FcQ5fqUqTl6cocEaAb5/uqtiuxt8mIP5of8ADe/zdv402/yX+Rtfq3fh/W7ff603rfYUZY4qkzkC6V2nwP7dzygftqsPyXMCDnte4pdg++Lk/Ait3w/h1uwuW2I8zuT6k0Rg3JN9hZMsdLSH6FLoq6DlLujFAUYqjMUK5NxbE2edi+YrFzduBCNlys4k9Q7gdjoK6yKw3jTwhnLX8OssZN20Pr+bL+l5jv76xyJtHJ1mOU4fLvRzpgkgFU17QJ+3pj7zS/mVskCEkgmIWSARJiPUU6loQohenN1RDakEqdexE7SJPbSpCGBANcro8bNLGpf07qvcRh8Fb+sqmYADZdfICd9tqMYO3+TbHqQgA1jUkQP9afsK7TlUwCATmRRMfpMPPerNPDuL0Iw7+8Na/wAdGmQ44cjSemX88FK2EQE9CA6g9K+4jbaKOwigdAUDfpAA+6rHH8Lv2QGvWXVWYLmJtkSdphiadGDQzDABUmQVMmB0gSI1n8Ck4yMZYsi2laf3lWGmcpE0rNESdT/CrC3hrJnKQsKCeoalkJMaanMVEep+yVc4bZB6rikiI6lnXQt6eg131NGhkrDJ8FQbUiCJ02PelYd7ijQhG+Okz8dBr6Cp9y0guqoMKSoOo0mJ6tqYwmGgMGaTlLDVfyoiPjpvsfeJNCUZRewbXiUCQIG51k6sdtp6t/QVBzOASrgGYBBywCYIJJ7gkHzmKk2bWURJaSdTHvjTykUiwJkELE9o11mfjrTjKmmyoZKkpPtRPwnDhc5LuyCUZVMHQZlK5jl6l1iRMFwDERVzheBPaiFDHckOvkRtPqTVFwglLwyBAfZHSPrdMHTaDFbFuOlEUuqqslekZNRAnK6iBJGswPsrrWRSPe6fq4ZdqaIL8OYLHL079Sa+v3fcKSbNwnVRptLoddgd/VqducZRyAq5jmVOo24BcHLsrTs0+oomxihQWRYJYaC1JIk7PZXQ5Tr56b7O96Oj1YatO9lHxnCvlLNlWNpYEN5AZZ9KoPDHCeXce466HKGDFBqblsgMGIAOW2XImQSBvpWnv41SRlUjUrP0CQwWXnJa1EEbN2IgEVWPh7q3UcMqrkblAB4IKM7RK/Wmx7RloA30qG22Rky38kU/vGeJYVRhyyK1q2120LdxVskKMy3OYBb2aEViVMHUHULWd4mFly2LvXnMZemEc83UNmOY6dY0HUatOKvibwAYKALyZLZe3y4UaBgqgNJJJaQoGh6qi41MSvNVjhLawvMtW2t5yBiDAWAWJV53b2YgkRWncaTUiutXmRpUwfx2NVHEby/OM1y66OUXKyhYLcwznBI0A1EdwKt4/BquBum4TbNtZtrnS7lAcC6OgSCJzEE7aA0SqjojJ1XYtOH41szML5ulZVSQxAUyIIYZdQT0gMPXarHC8XuDe44EKA1oW1ICTlEZYKwxkaEyNRFQcPhLufqtW1LkqvLPttmgkAk6Ex7MLqNNocv4R7aK7oVVwWUn6wEaxv3G/nXLK09jxurlkjnbjfYTjL2bRSxXMWOfLJMQIgaADQSWPmTQw2Ie2rQAVuDIc2aDlgmCCDpnHpqKctcKvtqtm8wncW3I92gpd3hOIyqBh8RoWJm3cjqygQIgezr56eVRu3ZzyjmlJyknY6eLYhc1oBV+jKFVWIVQzs2h0MZjG3pUf+VLmQ5URVKGzKKVADZmcABolszdoHYCkYwxduZlupIfKHzK4zKypmJ1I2nz2qMbg5YXqnOWOvTGUAaflb6+UU9T8icpLZtkzE8XxF2/121LvbVEaDMXA/sCZ6lusdZGogCBEOzgEN5UusgX61xWUgAKTo4B17bb0u1fUX0clwgFsb9QK21UkHsJGnkPhTXE3UkFcui9ZRSqFpYyqkAgZcoMgag+8jfcrXe/cTxDDWrdxltkOsDqkMDKgsMwAkTI2HqBT3AbmXEWyNNWGgj+7fT7qi28FdInl3D68u5/hqdwnh93nW4tXPa7o43Ujcj1qXZ0dPqWaLa7o71YuSqnzAP3UsvUTDAhEB3CqD7wBNOTXcuD2nyOm5STcpomkk0xD3NpJu0yaSTQMU1ymGFKJojQAmhQoUDLmlCioxTMhVHSRRmkBnuMeD7F9zclrbH2uXlhj5kEHX1FQR4Atfnrvwt/4a19HNToj4MpdPik7cUUnB/DFqxP95P5xUP27VeAUKAppUbRioqkV/HOFLibfLZisMGkQdVmN/fVF/MZfz7fqW/4VraOk4p8mc8GPI7krMengRBoLxA9LdvzJJPmdaP+YqTJuknYE27ek7x8K11HRoj4J+Ew/ZRk/wCZCaZrmaNs1tIB89O9H/MlNTzOox1ZBMDtvEa1qjR0aI+A+Fw/ZRlh4NWP6wT+VyxOnb2ttTRfzMT6rqv+7bOp3k9e+taqhRoj4H8Lh+yjJnwWvZ1B7kWzJ9/0kUSeDcrZ1vZWiCQj6j/mR3O1ayio0oXwuJf+TJ4nwcz+3fmPZJR5XWZH0tEPCFwariiDtoj6/ZzYrXURo0oPhsfNGMveCrjkFsTJEEE220j/ANTXyg6amiPgy7MjEIDBEjDqDBmRIbvJnzk+dbSiNGlB8PBcL3Zgb/yeliGa9bJGgPIAiCSNn8zQTwA4IIxCSpkfQ7d/y63lFRoiJ9Nje7XuzIjwnczZuZh5mZGHYGd5kXfOmeKeD71/LzL9rpJIiy0ywUEkm4Tsqj7K2dCjQivQg1Vfmc8t/J06sGXEWwwIIItGZBmZz+dPXfAd18vMxKkA7C1G8eTegA8oit5RUvTiSumxLt7si8NwCWECW5ga6mSSdyak0KBq0qOhuzH+K/BzYq7zEuInSBDBj+yqA/Jpe/P2v1Xrp1Eah44t2znl02OTto5efk0v/nrPwufwov6Mr/e9Zjvpc/hXUJoiaXoxF8JiXYh8LwK2LYtqSQJMnuTvUomjpJrRKlR1PfcTQozSaBBUmlRSaBiTSSKUTSaAE0RFGaKgYmhRE0KQ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2411760" y="3717032"/>
            <a:ext cx="4896544" cy="1033763"/>
          </a:xfrm>
        </p:spPr>
        <p:txBody>
          <a:bodyPr/>
          <a:lstStyle>
            <a:extLst/>
          </a:lstStyle>
          <a:p>
            <a:pPr algn="ctr"/>
            <a:r>
              <a:rPr lang="nl-BE" dirty="0" smtClean="0">
                <a:solidFill>
                  <a:schemeClr val="tx2"/>
                </a:solidFill>
              </a:rPr>
              <a:t/>
            </a:r>
            <a:br>
              <a:rPr lang="nl-BE" dirty="0" smtClean="0">
                <a:solidFill>
                  <a:schemeClr val="tx2"/>
                </a:solidFill>
              </a:rPr>
            </a:b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idx="1"/>
          </p:nvPr>
        </p:nvSpPr>
        <p:spPr>
          <a:xfrm>
            <a:off x="7199784" y="6497960"/>
            <a:ext cx="1944216" cy="360040"/>
          </a:xfrm>
        </p:spPr>
        <p:txBody>
          <a:bodyPr>
            <a:normAutofit fontScale="92500"/>
          </a:bodyPr>
          <a:lstStyle/>
          <a:p>
            <a:r>
              <a:rPr lang="nl-BE" sz="1000" dirty="0" smtClean="0"/>
              <a:t>© 2017 ON4BCB Walter </a:t>
            </a:r>
            <a:r>
              <a:rPr lang="nl-BE" sz="1000" dirty="0" err="1" smtClean="0"/>
              <a:t>Crauwels</a:t>
            </a:r>
            <a:endParaRPr lang="nl-BE" sz="1000" dirty="0"/>
          </a:p>
        </p:txBody>
      </p:sp>
      <p:pic>
        <p:nvPicPr>
          <p:cNvPr id="98306" name="Picture 2" descr="http://safaridx.com/web-sdr/www-sdr-banner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500166" y="2714621"/>
            <a:ext cx="6572296" cy="3696916"/>
          </a:xfrm>
          <a:prstGeom prst="rect">
            <a:avLst/>
          </a:prstGeom>
          <a:noFill/>
        </p:spPr>
      </p:pic>
      <p:sp>
        <p:nvSpPr>
          <p:cNvPr id="7" name="Rectangle 3"/>
          <p:cNvSpPr txBox="1">
            <a:spLocks/>
          </p:cNvSpPr>
          <p:nvPr/>
        </p:nvSpPr>
        <p:spPr>
          <a:xfrm>
            <a:off x="1428728" y="2643182"/>
            <a:ext cx="6336704" cy="1033763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extLst/>
          </a:lstStyle>
          <a:p>
            <a:pPr lvl="0" algn="ctr">
              <a:spcBef>
                <a:spcPct val="0"/>
              </a:spcBef>
            </a:pPr>
            <a:r>
              <a:rPr lang="en-US" sz="5400" dirty="0" smtClean="0"/>
              <a:t>SDR isolator </a:t>
            </a:r>
            <a:r>
              <a:rPr lang="en-US" sz="2800" dirty="0" smtClean="0"/>
              <a:t>(ON4BCB) </a:t>
            </a:r>
            <a: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nl-NL" sz="4000" b="1" i="0" u="none" strike="noStrike" kern="1200" cap="all" spc="-150" normalizeH="0" baseline="0" noProof="0" dirty="0">
              <a:ln/>
              <a:solidFill>
                <a:schemeClr val="tx1"/>
              </a:solidFill>
              <a:effectLst>
                <a:reflection blurRad="12700" stA="50000" endPos="50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2411760" y="3717032"/>
            <a:ext cx="4896544" cy="1033763"/>
          </a:xfrm>
        </p:spPr>
        <p:txBody>
          <a:bodyPr/>
          <a:lstStyle>
            <a:extLst/>
          </a:lstStyle>
          <a:p>
            <a:pPr algn="ctr"/>
            <a:r>
              <a:rPr lang="nl-BE" dirty="0" smtClean="0">
                <a:solidFill>
                  <a:schemeClr val="tx2"/>
                </a:solidFill>
              </a:rPr>
              <a:t/>
            </a:r>
            <a:br>
              <a:rPr lang="nl-BE" dirty="0" smtClean="0">
                <a:solidFill>
                  <a:schemeClr val="tx2"/>
                </a:solidFill>
              </a:rPr>
            </a:br>
            <a:endParaRPr lang="nl-NL" dirty="0"/>
          </a:p>
        </p:txBody>
      </p:sp>
      <p:sp>
        <p:nvSpPr>
          <p:cNvPr id="7" name="Rectangle 3"/>
          <p:cNvSpPr txBox="1">
            <a:spLocks/>
          </p:cNvSpPr>
          <p:nvPr/>
        </p:nvSpPr>
        <p:spPr>
          <a:xfrm>
            <a:off x="1571604" y="1071546"/>
            <a:ext cx="6336704" cy="1033763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4000" b="1" cap="all" spc="-150" dirty="0" smtClean="0">
                <a:ln/>
                <a:effectLst>
                  <a:reflection blurRad="12700" stA="50000" endPos="50000" dir="5400000" sy="-100000" rotWithShape="0"/>
                </a:effectLst>
                <a:latin typeface="+mj-lt"/>
                <a:ea typeface="+mj-ea"/>
                <a:cs typeface="+mj-cs"/>
              </a:rPr>
              <a:t>SDR isolator </a:t>
            </a:r>
            <a: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nl-NL" sz="4000" b="1" i="0" u="none" strike="noStrike" kern="1200" cap="all" spc="-150" normalizeH="0" baseline="0" noProof="0" dirty="0">
              <a:ln/>
              <a:solidFill>
                <a:schemeClr val="tx1"/>
              </a:solidFill>
              <a:effectLst>
                <a:reflection blurRad="12700" stA="50000" endPos="50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142976" y="1214422"/>
            <a:ext cx="74168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BE" sz="2400" dirty="0" smtClean="0"/>
              <a:t> 144mhz IF:</a:t>
            </a:r>
          </a:p>
          <a:p>
            <a:pPr>
              <a:buFont typeface="Arial" pitchFamily="34" charset="0"/>
              <a:buChar char="•"/>
            </a:pPr>
            <a:endParaRPr lang="nl-BE" sz="2400" dirty="0" smtClean="0"/>
          </a:p>
          <a:p>
            <a:pPr>
              <a:buFont typeface="Arial" pitchFamily="34" charset="0"/>
              <a:buChar char="•"/>
            </a:pPr>
            <a:r>
              <a:rPr lang="nl-BE" sz="2400" dirty="0" smtClean="0"/>
              <a:t> DC </a:t>
            </a:r>
            <a:r>
              <a:rPr lang="nl-BE" sz="2400" dirty="0" err="1" smtClean="0"/>
              <a:t>on</a:t>
            </a:r>
            <a:r>
              <a:rPr lang="nl-BE" sz="2400" dirty="0" smtClean="0"/>
              <a:t> the IF </a:t>
            </a:r>
            <a:r>
              <a:rPr lang="nl-BE" sz="2400" dirty="0" err="1" smtClean="0"/>
              <a:t>coax</a:t>
            </a:r>
            <a:r>
              <a:rPr lang="nl-BE" sz="2400" dirty="0" smtClean="0"/>
              <a:t> </a:t>
            </a:r>
            <a:r>
              <a:rPr lang="nl-BE" sz="2400" dirty="0" err="1" smtClean="0"/>
              <a:t>for</a:t>
            </a:r>
            <a:r>
              <a:rPr lang="nl-BE" sz="2400" dirty="0" smtClean="0"/>
              <a:t> TX (DB6NT) (SEQ)</a:t>
            </a:r>
          </a:p>
          <a:p>
            <a:pPr>
              <a:buFont typeface="Arial" pitchFamily="34" charset="0"/>
              <a:buChar char="•"/>
            </a:pPr>
            <a:endParaRPr lang="nl-BE" sz="2400" dirty="0" smtClean="0"/>
          </a:p>
          <a:p>
            <a:pPr>
              <a:buFont typeface="Arial" pitchFamily="34" charset="0"/>
              <a:buChar char="•"/>
            </a:pPr>
            <a:r>
              <a:rPr lang="nl-BE" sz="2400" dirty="0" smtClean="0"/>
              <a:t> No soldering in </a:t>
            </a:r>
            <a:r>
              <a:rPr lang="nl-BE" sz="2400" dirty="0" err="1" smtClean="0"/>
              <a:t>your</a:t>
            </a:r>
            <a:r>
              <a:rPr lang="nl-BE" sz="2400" dirty="0" smtClean="0"/>
              <a:t> </a:t>
            </a:r>
            <a:r>
              <a:rPr lang="nl-BE" sz="2400" dirty="0" err="1" smtClean="0"/>
              <a:t>tranceiver</a:t>
            </a:r>
            <a:r>
              <a:rPr lang="nl-BE" sz="2400" dirty="0" smtClean="0"/>
              <a:t> (PAT G4HUP)</a:t>
            </a:r>
          </a:p>
          <a:p>
            <a:pPr>
              <a:buFont typeface="Arial" pitchFamily="34" charset="0"/>
              <a:buChar char="•"/>
            </a:pPr>
            <a:endParaRPr lang="nl-BE" sz="2400" dirty="0" smtClean="0"/>
          </a:p>
          <a:p>
            <a:pPr>
              <a:buFont typeface="Arial" pitchFamily="34" charset="0"/>
              <a:buChar char="•"/>
            </a:pPr>
            <a:endParaRPr lang="nl-BE" sz="2400" dirty="0" smtClean="0"/>
          </a:p>
          <a:p>
            <a:endParaRPr lang="nl-BE" sz="2400" dirty="0" smtClean="0"/>
          </a:p>
          <a:p>
            <a:pPr>
              <a:buFont typeface="Arial" pitchFamily="34" charset="0"/>
              <a:buChar char="•"/>
            </a:pPr>
            <a:endParaRPr lang="nl-BE" sz="2400" dirty="0" smtClean="0"/>
          </a:p>
          <a:p>
            <a:pPr>
              <a:buFont typeface="Arial" pitchFamily="34" charset="0"/>
              <a:buChar char="•"/>
            </a:pPr>
            <a:endParaRPr lang="nl-BE" sz="2400" dirty="0" smtClean="0"/>
          </a:p>
        </p:txBody>
      </p:sp>
      <p:sp>
        <p:nvSpPr>
          <p:cNvPr id="10" name="Tijdelijke aanduiding voor tekst 10"/>
          <p:cNvSpPr txBox="1">
            <a:spLocks/>
          </p:cNvSpPr>
          <p:nvPr/>
        </p:nvSpPr>
        <p:spPr>
          <a:xfrm>
            <a:off x="7199784" y="6497960"/>
            <a:ext cx="1944216" cy="360040"/>
          </a:xfrm>
          <a:prstGeom prst="rect">
            <a:avLst/>
          </a:prstGeom>
        </p:spPr>
        <p:txBody>
          <a:bodyPr vert="horz" anchor="t">
            <a:normAutofit fontScale="92500"/>
          </a:bodyPr>
          <a:lstStyle/>
          <a:p>
            <a:pPr marL="374904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95000"/>
              <a:buFont typeface="Wingdings"/>
              <a:buNone/>
              <a:tabLst/>
              <a:defRPr/>
            </a:pPr>
            <a:r>
              <a:rPr kumimoji="0" lang="nl-B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2017 ON4BCB Walter Crauwels</a:t>
            </a:r>
            <a:endParaRPr kumimoji="0" lang="nl-BE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2411760" y="3717032"/>
            <a:ext cx="4896544" cy="1033763"/>
          </a:xfrm>
        </p:spPr>
        <p:txBody>
          <a:bodyPr/>
          <a:lstStyle>
            <a:extLst/>
          </a:lstStyle>
          <a:p>
            <a:pPr algn="ctr"/>
            <a:r>
              <a:rPr lang="nl-BE" dirty="0" smtClean="0">
                <a:solidFill>
                  <a:schemeClr val="tx2"/>
                </a:solidFill>
              </a:rPr>
              <a:t/>
            </a:r>
            <a:br>
              <a:rPr lang="nl-BE" dirty="0" smtClean="0">
                <a:solidFill>
                  <a:schemeClr val="tx2"/>
                </a:solidFill>
              </a:rPr>
            </a:br>
            <a:endParaRPr lang="nl-NL" dirty="0"/>
          </a:p>
        </p:txBody>
      </p:sp>
      <p:sp>
        <p:nvSpPr>
          <p:cNvPr id="7" name="Rectangle 3"/>
          <p:cNvSpPr txBox="1">
            <a:spLocks/>
          </p:cNvSpPr>
          <p:nvPr/>
        </p:nvSpPr>
        <p:spPr>
          <a:xfrm>
            <a:off x="1571604" y="1071546"/>
            <a:ext cx="6336704" cy="1033763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4000" b="1" cap="all" spc="-150" dirty="0" smtClean="0">
                <a:ln/>
                <a:effectLst>
                  <a:reflection blurRad="12700" stA="50000" endPos="50000" dir="5400000" sy="-100000" rotWithShape="0"/>
                </a:effectLst>
                <a:latin typeface="+mj-lt"/>
                <a:ea typeface="+mj-ea"/>
                <a:cs typeface="+mj-cs"/>
              </a:rPr>
              <a:t>SDR isolator </a:t>
            </a:r>
            <a: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nl-NL" sz="4000" b="1" i="0" u="none" strike="noStrike" kern="1200" cap="all" spc="-150" normalizeH="0" baseline="0" noProof="0" dirty="0">
              <a:ln/>
              <a:solidFill>
                <a:schemeClr val="tx1"/>
              </a:solidFill>
              <a:effectLst>
                <a:reflection blurRad="12700" stA="50000" endPos="50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142976" y="1214422"/>
            <a:ext cx="741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BE" sz="2400" dirty="0" smtClean="0"/>
              <a:t> 144mhz IF:</a:t>
            </a:r>
          </a:p>
          <a:p>
            <a:pPr>
              <a:buFont typeface="Arial" pitchFamily="34" charset="0"/>
              <a:buChar char="•"/>
            </a:pPr>
            <a:endParaRPr lang="nl-BE" sz="2400" dirty="0" smtClean="0"/>
          </a:p>
          <a:p>
            <a:pPr>
              <a:buFont typeface="Arial" pitchFamily="34" charset="0"/>
              <a:buChar char="•"/>
            </a:pPr>
            <a:r>
              <a:rPr lang="nl-BE" sz="2400" dirty="0" smtClean="0"/>
              <a:t> DC </a:t>
            </a:r>
            <a:r>
              <a:rPr lang="nl-BE" sz="2400" dirty="0" err="1" smtClean="0"/>
              <a:t>on</a:t>
            </a:r>
            <a:r>
              <a:rPr lang="nl-BE" sz="2400" dirty="0" smtClean="0"/>
              <a:t> the IF </a:t>
            </a:r>
            <a:r>
              <a:rPr lang="nl-BE" sz="2400" dirty="0" err="1" smtClean="0"/>
              <a:t>coax</a:t>
            </a:r>
            <a:r>
              <a:rPr lang="nl-BE" sz="2400" dirty="0" smtClean="0"/>
              <a:t> (DB6NT) (SEQ)</a:t>
            </a:r>
          </a:p>
          <a:p>
            <a:endParaRPr lang="nl-BE" sz="2400" dirty="0" smtClean="0"/>
          </a:p>
          <a:p>
            <a:pPr>
              <a:buFont typeface="Arial" pitchFamily="34" charset="0"/>
              <a:buChar char="•"/>
            </a:pPr>
            <a:endParaRPr lang="nl-BE" sz="2400" dirty="0" smtClean="0"/>
          </a:p>
          <a:p>
            <a:pPr>
              <a:buFont typeface="Arial" pitchFamily="34" charset="0"/>
              <a:buChar char="•"/>
            </a:pPr>
            <a:endParaRPr lang="nl-BE" sz="2400" dirty="0" smtClean="0"/>
          </a:p>
        </p:txBody>
      </p:sp>
      <p:sp>
        <p:nvSpPr>
          <p:cNvPr id="10" name="Tijdelijke aanduiding voor tekst 10"/>
          <p:cNvSpPr txBox="1">
            <a:spLocks/>
          </p:cNvSpPr>
          <p:nvPr/>
        </p:nvSpPr>
        <p:spPr>
          <a:xfrm>
            <a:off x="7199784" y="6497960"/>
            <a:ext cx="1944216" cy="360040"/>
          </a:xfrm>
          <a:prstGeom prst="rect">
            <a:avLst/>
          </a:prstGeom>
        </p:spPr>
        <p:txBody>
          <a:bodyPr vert="horz" anchor="t">
            <a:normAutofit fontScale="92500"/>
          </a:bodyPr>
          <a:lstStyle/>
          <a:p>
            <a:pPr marL="374904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95000"/>
              <a:buFont typeface="Wingdings"/>
              <a:buNone/>
              <a:tabLst/>
              <a:defRPr/>
            </a:pPr>
            <a:r>
              <a:rPr kumimoji="0" lang="nl-B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2017 ON4BCB Walter Crauwels</a:t>
            </a:r>
            <a:endParaRPr kumimoji="0" lang="nl-BE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Afbeelding 7" descr="20170518_2156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29456" y="3214686"/>
            <a:ext cx="2698872" cy="2813575"/>
          </a:xfrm>
          <a:prstGeom prst="rect">
            <a:avLst/>
          </a:prstGeom>
        </p:spPr>
      </p:pic>
      <p:pic>
        <p:nvPicPr>
          <p:cNvPr id="9" name="Afbeelding 8" descr="20170518_2156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7376" y="3309978"/>
            <a:ext cx="3732717" cy="2622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2411760" y="3717032"/>
            <a:ext cx="4896544" cy="1033763"/>
          </a:xfrm>
        </p:spPr>
        <p:txBody>
          <a:bodyPr/>
          <a:lstStyle>
            <a:extLst/>
          </a:lstStyle>
          <a:p>
            <a:pPr algn="ctr"/>
            <a:r>
              <a:rPr lang="nl-BE" dirty="0" smtClean="0">
                <a:solidFill>
                  <a:schemeClr val="tx2"/>
                </a:solidFill>
              </a:rPr>
              <a:t/>
            </a:r>
            <a:br>
              <a:rPr lang="nl-BE" dirty="0" smtClean="0">
                <a:solidFill>
                  <a:schemeClr val="tx2"/>
                </a:solidFill>
              </a:rPr>
            </a:b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idx="1"/>
          </p:nvPr>
        </p:nvSpPr>
        <p:spPr>
          <a:xfrm>
            <a:off x="7199784" y="6497960"/>
            <a:ext cx="1944216" cy="360040"/>
          </a:xfrm>
        </p:spPr>
        <p:txBody>
          <a:bodyPr>
            <a:normAutofit fontScale="92500"/>
          </a:bodyPr>
          <a:lstStyle/>
          <a:p>
            <a:r>
              <a:rPr lang="nl-BE" sz="1000" dirty="0" smtClean="0"/>
              <a:t>© 2017 ON4BCB Walter </a:t>
            </a:r>
            <a:r>
              <a:rPr lang="nl-BE" sz="1000" dirty="0" err="1" smtClean="0"/>
              <a:t>Crauwels</a:t>
            </a:r>
            <a:endParaRPr lang="nl-BE" sz="1000" dirty="0"/>
          </a:p>
        </p:txBody>
      </p:sp>
      <p:pic>
        <p:nvPicPr>
          <p:cNvPr id="98306" name="Picture 2" descr="http://safaridx.com/web-sdr/www-sdr-banner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60694" y="2779743"/>
            <a:ext cx="6051239" cy="3566672"/>
          </a:xfrm>
          <a:prstGeom prst="rect">
            <a:avLst/>
          </a:prstGeom>
          <a:noFill/>
        </p:spPr>
      </p:pic>
      <p:sp>
        <p:nvSpPr>
          <p:cNvPr id="7" name="Rectangle 3"/>
          <p:cNvSpPr txBox="1">
            <a:spLocks/>
          </p:cNvSpPr>
          <p:nvPr/>
        </p:nvSpPr>
        <p:spPr>
          <a:xfrm>
            <a:off x="1428728" y="2643182"/>
            <a:ext cx="6336704" cy="1033763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extLst/>
          </a:lstStyle>
          <a:p>
            <a:pPr lvl="0" algn="ctr">
              <a:spcBef>
                <a:spcPct val="0"/>
              </a:spcBef>
            </a:pPr>
            <a:r>
              <a:rPr lang="en-US" sz="5400" dirty="0" smtClean="0"/>
              <a:t>SDR isolator </a:t>
            </a:r>
            <a:r>
              <a:rPr lang="en-US" sz="2800" dirty="0" smtClean="0"/>
              <a:t>(ON4BCB) </a:t>
            </a:r>
            <a: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nl-NL" sz="4000" b="1" i="0" u="none" strike="noStrike" kern="1200" cap="all" spc="-150" normalizeH="0" baseline="0" noProof="0" dirty="0">
              <a:ln/>
              <a:solidFill>
                <a:schemeClr val="tx1"/>
              </a:solidFill>
              <a:effectLst>
                <a:reflection blurRad="12700" stA="50000" endPos="50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2411760" y="3717032"/>
            <a:ext cx="4896544" cy="1033763"/>
          </a:xfrm>
        </p:spPr>
        <p:txBody>
          <a:bodyPr/>
          <a:lstStyle>
            <a:extLst/>
          </a:lstStyle>
          <a:p>
            <a:pPr algn="ctr"/>
            <a:r>
              <a:rPr lang="nl-BE" dirty="0" smtClean="0">
                <a:solidFill>
                  <a:schemeClr val="tx2"/>
                </a:solidFill>
              </a:rPr>
              <a:t/>
            </a:r>
            <a:br>
              <a:rPr lang="nl-BE" dirty="0" smtClean="0">
                <a:solidFill>
                  <a:schemeClr val="tx2"/>
                </a:solidFill>
              </a:rPr>
            </a:b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idx="1"/>
          </p:nvPr>
        </p:nvSpPr>
        <p:spPr>
          <a:xfrm>
            <a:off x="7199784" y="6497960"/>
            <a:ext cx="1944216" cy="360040"/>
          </a:xfrm>
        </p:spPr>
        <p:txBody>
          <a:bodyPr>
            <a:normAutofit fontScale="92500"/>
          </a:bodyPr>
          <a:lstStyle/>
          <a:p>
            <a:r>
              <a:rPr lang="nl-BE" sz="1000" dirty="0" smtClean="0"/>
              <a:t>© 2017 ON4BCB Walter </a:t>
            </a:r>
            <a:r>
              <a:rPr lang="nl-BE" sz="1000" dirty="0" err="1" smtClean="0"/>
              <a:t>Crauwels</a:t>
            </a:r>
            <a:endParaRPr lang="nl-BE" sz="1000" dirty="0"/>
          </a:p>
        </p:txBody>
      </p:sp>
      <p:pic>
        <p:nvPicPr>
          <p:cNvPr id="98306" name="Picture 2" descr="http://safaridx.com/web-sdr/www-sdr-banner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500166" y="2779743"/>
            <a:ext cx="6572296" cy="3566672"/>
          </a:xfrm>
          <a:prstGeom prst="rect">
            <a:avLst/>
          </a:prstGeom>
          <a:noFill/>
        </p:spPr>
      </p:pic>
      <p:sp>
        <p:nvSpPr>
          <p:cNvPr id="7" name="Rectangle 3"/>
          <p:cNvSpPr txBox="1">
            <a:spLocks/>
          </p:cNvSpPr>
          <p:nvPr/>
        </p:nvSpPr>
        <p:spPr>
          <a:xfrm>
            <a:off x="1428728" y="2643182"/>
            <a:ext cx="6336704" cy="1033763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extLst/>
          </a:lstStyle>
          <a:p>
            <a:pPr lvl="0" algn="ctr">
              <a:spcBef>
                <a:spcPct val="0"/>
              </a:spcBef>
            </a:pPr>
            <a:r>
              <a:rPr lang="en-US" sz="5400" dirty="0" smtClean="0"/>
              <a:t>SDR isolator </a:t>
            </a:r>
            <a:r>
              <a:rPr lang="en-US" sz="2800" dirty="0" smtClean="0"/>
              <a:t>(ON4BCB) </a:t>
            </a:r>
            <a: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nl-NL" sz="4000" b="1" i="0" u="none" strike="noStrike" kern="1200" cap="all" spc="-150" normalizeH="0" baseline="0" noProof="0" dirty="0">
              <a:ln/>
              <a:solidFill>
                <a:schemeClr val="tx1"/>
              </a:solidFill>
              <a:effectLst>
                <a:reflection blurRad="12700" stA="50000" endPos="50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2411760" y="3717032"/>
            <a:ext cx="4896544" cy="1033763"/>
          </a:xfrm>
        </p:spPr>
        <p:txBody>
          <a:bodyPr/>
          <a:lstStyle>
            <a:extLst/>
          </a:lstStyle>
          <a:p>
            <a:pPr algn="ctr"/>
            <a:r>
              <a:rPr lang="nl-BE" dirty="0" smtClean="0">
                <a:solidFill>
                  <a:schemeClr val="tx2"/>
                </a:solidFill>
              </a:rPr>
              <a:t/>
            </a:r>
            <a:br>
              <a:rPr lang="nl-BE" dirty="0" smtClean="0">
                <a:solidFill>
                  <a:schemeClr val="tx2"/>
                </a:solidFill>
              </a:rPr>
            </a:br>
            <a:endParaRPr lang="nl-NL" dirty="0"/>
          </a:p>
        </p:txBody>
      </p:sp>
      <p:sp>
        <p:nvSpPr>
          <p:cNvPr id="7" name="Rectangle 3"/>
          <p:cNvSpPr txBox="1">
            <a:spLocks/>
          </p:cNvSpPr>
          <p:nvPr/>
        </p:nvSpPr>
        <p:spPr>
          <a:xfrm>
            <a:off x="1571604" y="1071546"/>
            <a:ext cx="6336704" cy="1033763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4000" b="1" cap="all" spc="-150" dirty="0" smtClean="0">
                <a:ln/>
                <a:effectLst>
                  <a:reflection blurRad="12700" stA="50000" endPos="50000" dir="5400000" sy="-100000" rotWithShape="0"/>
                </a:effectLst>
                <a:latin typeface="+mj-lt"/>
                <a:ea typeface="+mj-ea"/>
                <a:cs typeface="+mj-cs"/>
              </a:rPr>
              <a:t>SDR isolator </a:t>
            </a:r>
            <a: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nl-NL" sz="4000" b="1" i="0" u="none" strike="noStrike" kern="1200" cap="all" spc="-150" normalizeH="0" baseline="0" noProof="0" dirty="0">
              <a:ln/>
              <a:solidFill>
                <a:schemeClr val="tx1"/>
              </a:solidFill>
              <a:effectLst>
                <a:reflection blurRad="12700" stA="50000" endPos="50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142976" y="1214422"/>
            <a:ext cx="741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BE" sz="2400" dirty="0" smtClean="0"/>
              <a:t> Schematic</a:t>
            </a:r>
          </a:p>
          <a:p>
            <a:pPr>
              <a:buFont typeface="Arial" pitchFamily="34" charset="0"/>
              <a:buChar char="•"/>
            </a:pPr>
            <a:endParaRPr lang="nl-BE" sz="2400" dirty="0" smtClean="0"/>
          </a:p>
          <a:p>
            <a:endParaRPr lang="nl-BE" sz="2400" dirty="0" smtClean="0"/>
          </a:p>
          <a:p>
            <a:endParaRPr lang="nl-BE" sz="2400" dirty="0" smtClean="0"/>
          </a:p>
          <a:p>
            <a:pPr>
              <a:buFont typeface="Arial" pitchFamily="34" charset="0"/>
              <a:buChar char="•"/>
            </a:pPr>
            <a:endParaRPr lang="nl-BE" sz="2400" dirty="0" smtClean="0"/>
          </a:p>
          <a:p>
            <a:pPr>
              <a:buFont typeface="Arial" pitchFamily="34" charset="0"/>
              <a:buChar char="•"/>
            </a:pPr>
            <a:endParaRPr lang="nl-BE" sz="2400" dirty="0" smtClean="0"/>
          </a:p>
        </p:txBody>
      </p:sp>
      <p:sp>
        <p:nvSpPr>
          <p:cNvPr id="10" name="Tijdelijke aanduiding voor tekst 10"/>
          <p:cNvSpPr txBox="1">
            <a:spLocks/>
          </p:cNvSpPr>
          <p:nvPr/>
        </p:nvSpPr>
        <p:spPr>
          <a:xfrm>
            <a:off x="7199784" y="6497960"/>
            <a:ext cx="1944216" cy="360040"/>
          </a:xfrm>
          <a:prstGeom prst="rect">
            <a:avLst/>
          </a:prstGeom>
        </p:spPr>
        <p:txBody>
          <a:bodyPr vert="horz" anchor="t">
            <a:normAutofit fontScale="92500"/>
          </a:bodyPr>
          <a:lstStyle/>
          <a:p>
            <a:pPr marL="374904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95000"/>
              <a:buFont typeface="Wingdings"/>
              <a:buNone/>
              <a:tabLst/>
              <a:defRPr/>
            </a:pPr>
            <a:r>
              <a:rPr kumimoji="0" lang="nl-B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2017 ON4BCB Walter Crauwels</a:t>
            </a:r>
            <a:endParaRPr kumimoji="0" lang="nl-BE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Afbeelding 8" descr="20170518_2156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6410" y="1988840"/>
            <a:ext cx="6559172" cy="33821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2411760" y="3717032"/>
            <a:ext cx="4896544" cy="1033763"/>
          </a:xfrm>
        </p:spPr>
        <p:txBody>
          <a:bodyPr/>
          <a:lstStyle>
            <a:extLst/>
          </a:lstStyle>
          <a:p>
            <a:pPr algn="ctr"/>
            <a:r>
              <a:rPr lang="nl-BE" dirty="0" smtClean="0">
                <a:solidFill>
                  <a:schemeClr val="tx2"/>
                </a:solidFill>
              </a:rPr>
              <a:t/>
            </a:r>
            <a:br>
              <a:rPr lang="nl-BE" dirty="0" smtClean="0">
                <a:solidFill>
                  <a:schemeClr val="tx2"/>
                </a:solidFill>
              </a:rPr>
            </a:br>
            <a:endParaRPr lang="nl-NL" dirty="0"/>
          </a:p>
        </p:txBody>
      </p:sp>
      <p:sp>
        <p:nvSpPr>
          <p:cNvPr id="7" name="Rectangle 3"/>
          <p:cNvSpPr txBox="1">
            <a:spLocks/>
          </p:cNvSpPr>
          <p:nvPr/>
        </p:nvSpPr>
        <p:spPr>
          <a:xfrm>
            <a:off x="1571604" y="1071546"/>
            <a:ext cx="6336704" cy="1033763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4000" b="1" cap="all" spc="-150" dirty="0" smtClean="0">
                <a:ln/>
                <a:effectLst>
                  <a:reflection blurRad="12700" stA="50000" endPos="50000" dir="5400000" sy="-100000" rotWithShape="0"/>
                </a:effectLst>
                <a:latin typeface="+mj-lt"/>
                <a:ea typeface="+mj-ea"/>
                <a:cs typeface="+mj-cs"/>
              </a:rPr>
              <a:t>SDR isolator </a:t>
            </a:r>
            <a: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nl-NL" sz="4000" b="1" i="0" u="none" strike="noStrike" kern="1200" cap="all" spc="-150" normalizeH="0" baseline="0" noProof="0" dirty="0">
              <a:ln/>
              <a:solidFill>
                <a:schemeClr val="tx1"/>
              </a:solidFill>
              <a:effectLst>
                <a:reflection blurRad="12700" stA="50000" endPos="50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142976" y="1214422"/>
            <a:ext cx="741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BE" sz="2400" dirty="0" smtClean="0"/>
              <a:t> PCB </a:t>
            </a:r>
            <a:r>
              <a:rPr lang="nl-BE" sz="2400" dirty="0" err="1" smtClean="0"/>
              <a:t>layout</a:t>
            </a:r>
            <a:endParaRPr lang="nl-BE" sz="2400" dirty="0" smtClean="0"/>
          </a:p>
          <a:p>
            <a:pPr>
              <a:buFont typeface="Arial" pitchFamily="34" charset="0"/>
              <a:buChar char="•"/>
            </a:pPr>
            <a:endParaRPr lang="nl-BE" sz="2400" dirty="0" smtClean="0"/>
          </a:p>
          <a:p>
            <a:endParaRPr lang="nl-BE" sz="2400" dirty="0" smtClean="0"/>
          </a:p>
          <a:p>
            <a:endParaRPr lang="nl-BE" sz="2400" dirty="0" smtClean="0"/>
          </a:p>
          <a:p>
            <a:pPr>
              <a:buFont typeface="Arial" pitchFamily="34" charset="0"/>
              <a:buChar char="•"/>
            </a:pPr>
            <a:endParaRPr lang="nl-BE" sz="2400" dirty="0" smtClean="0"/>
          </a:p>
          <a:p>
            <a:pPr>
              <a:buFont typeface="Arial" pitchFamily="34" charset="0"/>
              <a:buChar char="•"/>
            </a:pPr>
            <a:endParaRPr lang="nl-BE" sz="2400" dirty="0" smtClean="0"/>
          </a:p>
        </p:txBody>
      </p:sp>
      <p:sp>
        <p:nvSpPr>
          <p:cNvPr id="10" name="Tijdelijke aanduiding voor tekst 10"/>
          <p:cNvSpPr txBox="1">
            <a:spLocks/>
          </p:cNvSpPr>
          <p:nvPr/>
        </p:nvSpPr>
        <p:spPr>
          <a:xfrm>
            <a:off x="7199784" y="6497960"/>
            <a:ext cx="1944216" cy="360040"/>
          </a:xfrm>
          <a:prstGeom prst="rect">
            <a:avLst/>
          </a:prstGeom>
        </p:spPr>
        <p:txBody>
          <a:bodyPr vert="horz" anchor="t">
            <a:normAutofit fontScale="92500"/>
          </a:bodyPr>
          <a:lstStyle/>
          <a:p>
            <a:pPr marL="374904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95000"/>
              <a:buFont typeface="Wingdings"/>
              <a:buNone/>
              <a:tabLst/>
              <a:defRPr/>
            </a:pPr>
            <a:r>
              <a:rPr kumimoji="0" lang="nl-B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2017 ON4BCB Walter Crauwels</a:t>
            </a:r>
            <a:endParaRPr kumimoji="0" lang="nl-BE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Afbeelding 8" descr="20170518_2156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988840"/>
            <a:ext cx="7416824" cy="33821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2411760" y="3717032"/>
            <a:ext cx="4896544" cy="1033763"/>
          </a:xfrm>
        </p:spPr>
        <p:txBody>
          <a:bodyPr/>
          <a:lstStyle>
            <a:extLst/>
          </a:lstStyle>
          <a:p>
            <a:pPr algn="ctr"/>
            <a:r>
              <a:rPr lang="nl-BE" dirty="0" smtClean="0">
                <a:solidFill>
                  <a:schemeClr val="tx2"/>
                </a:solidFill>
              </a:rPr>
              <a:t/>
            </a:r>
            <a:br>
              <a:rPr lang="nl-BE" dirty="0" smtClean="0">
                <a:solidFill>
                  <a:schemeClr val="tx2"/>
                </a:solidFill>
              </a:rPr>
            </a:b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idx="1"/>
          </p:nvPr>
        </p:nvSpPr>
        <p:spPr>
          <a:xfrm>
            <a:off x="7199784" y="6497960"/>
            <a:ext cx="1944216" cy="360040"/>
          </a:xfrm>
        </p:spPr>
        <p:txBody>
          <a:bodyPr>
            <a:normAutofit fontScale="92500"/>
          </a:bodyPr>
          <a:lstStyle/>
          <a:p>
            <a:r>
              <a:rPr lang="nl-BE" sz="1000" dirty="0" smtClean="0"/>
              <a:t>© 2017 ON4BCB Walter </a:t>
            </a:r>
            <a:r>
              <a:rPr lang="nl-BE" sz="1000" dirty="0" err="1" smtClean="0"/>
              <a:t>Crauwels</a:t>
            </a:r>
            <a:endParaRPr lang="nl-BE" sz="1000" dirty="0"/>
          </a:p>
        </p:txBody>
      </p:sp>
      <p:pic>
        <p:nvPicPr>
          <p:cNvPr id="98306" name="Picture 2" descr="http://safaridx.com/web-sdr/www-sdr-banner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500166" y="2714621"/>
            <a:ext cx="6572296" cy="3696916"/>
          </a:xfrm>
          <a:prstGeom prst="rect">
            <a:avLst/>
          </a:prstGeom>
          <a:noFill/>
        </p:spPr>
      </p:pic>
      <p:sp>
        <p:nvSpPr>
          <p:cNvPr id="7" name="Rectangle 3"/>
          <p:cNvSpPr txBox="1">
            <a:spLocks/>
          </p:cNvSpPr>
          <p:nvPr/>
        </p:nvSpPr>
        <p:spPr>
          <a:xfrm>
            <a:off x="1428728" y="2643182"/>
            <a:ext cx="6336704" cy="1033763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extLst/>
          </a:lstStyle>
          <a:p>
            <a:pPr lvl="0" algn="ctr">
              <a:spcBef>
                <a:spcPct val="0"/>
              </a:spcBef>
            </a:pPr>
            <a:r>
              <a:rPr lang="en-US" sz="5400" dirty="0" smtClean="0"/>
              <a:t>SDR isolator </a:t>
            </a:r>
            <a:r>
              <a:rPr lang="en-US" sz="2800" dirty="0" smtClean="0"/>
              <a:t>(ON4BCB) </a:t>
            </a:r>
            <a: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nl-NL" sz="4000" b="1" i="0" u="none" strike="noStrike" kern="1200" cap="all" spc="-150" normalizeH="0" baseline="0" noProof="0" dirty="0">
              <a:ln/>
              <a:solidFill>
                <a:schemeClr val="tx1"/>
              </a:solidFill>
              <a:effectLst>
                <a:reflection blurRad="12700" stA="50000" endPos="50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2411760" y="3717032"/>
            <a:ext cx="4896544" cy="1033763"/>
          </a:xfrm>
        </p:spPr>
        <p:txBody>
          <a:bodyPr/>
          <a:lstStyle>
            <a:extLst/>
          </a:lstStyle>
          <a:p>
            <a:pPr algn="ctr"/>
            <a:r>
              <a:rPr lang="nl-BE" dirty="0" smtClean="0">
                <a:solidFill>
                  <a:schemeClr val="tx2"/>
                </a:solidFill>
              </a:rPr>
              <a:t/>
            </a:r>
            <a:br>
              <a:rPr lang="nl-BE" dirty="0" smtClean="0">
                <a:solidFill>
                  <a:schemeClr val="tx2"/>
                </a:solidFill>
              </a:rPr>
            </a:br>
            <a:endParaRPr lang="nl-NL" dirty="0"/>
          </a:p>
        </p:txBody>
      </p:sp>
      <p:sp>
        <p:nvSpPr>
          <p:cNvPr id="7" name="Rectangle 3"/>
          <p:cNvSpPr txBox="1">
            <a:spLocks/>
          </p:cNvSpPr>
          <p:nvPr/>
        </p:nvSpPr>
        <p:spPr>
          <a:xfrm>
            <a:off x="1571604" y="1071546"/>
            <a:ext cx="6336704" cy="1033763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4000" b="1" cap="all" spc="-150" smtClean="0">
                <a:ln/>
                <a:effectLst>
                  <a:reflection blurRad="12700" stA="50000" endPos="50000" dir="5400000" sy="-100000" rotWithShape="0"/>
                </a:effectLst>
                <a:latin typeface="+mj-lt"/>
                <a:ea typeface="+mj-ea"/>
                <a:cs typeface="+mj-cs"/>
              </a:rPr>
              <a:t>OE5JFL controller </a:t>
            </a:r>
            <a: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nl-NL" sz="4000" b="1" i="0" u="none" strike="noStrike" kern="1200" cap="all" spc="-150" normalizeH="0" baseline="0" noProof="0" dirty="0">
              <a:ln/>
              <a:solidFill>
                <a:schemeClr val="tx1"/>
              </a:solidFill>
              <a:effectLst>
                <a:reflection blurRad="12700" stA="50000" endPos="50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142976" y="1214422"/>
            <a:ext cx="7416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BE" sz="2400" dirty="0" smtClean="0"/>
              <a:t> Controller board:</a:t>
            </a:r>
          </a:p>
          <a:p>
            <a:pPr>
              <a:buFont typeface="Arial" pitchFamily="34" charset="0"/>
              <a:buChar char="•"/>
            </a:pPr>
            <a:endParaRPr lang="nl-BE" sz="2400" dirty="0" smtClean="0"/>
          </a:p>
          <a:p>
            <a:pPr>
              <a:buFont typeface="Arial" pitchFamily="34" charset="0"/>
              <a:buChar char="•"/>
            </a:pPr>
            <a:r>
              <a:rPr lang="nl-BE" sz="2400" dirty="0" smtClean="0"/>
              <a:t> Interface board</a:t>
            </a:r>
          </a:p>
          <a:p>
            <a:pPr>
              <a:buFont typeface="Arial" pitchFamily="34" charset="0"/>
              <a:buChar char="•"/>
            </a:pPr>
            <a:endParaRPr lang="nl-BE" sz="2400" dirty="0" smtClean="0"/>
          </a:p>
          <a:p>
            <a:pPr>
              <a:buFont typeface="Arial" pitchFamily="34" charset="0"/>
              <a:buChar char="•"/>
            </a:pPr>
            <a:endParaRPr lang="nl-BE" sz="2400" dirty="0" smtClean="0"/>
          </a:p>
        </p:txBody>
      </p:sp>
      <p:sp>
        <p:nvSpPr>
          <p:cNvPr id="10" name="Tijdelijke aanduiding voor tekst 10"/>
          <p:cNvSpPr txBox="1">
            <a:spLocks/>
          </p:cNvSpPr>
          <p:nvPr/>
        </p:nvSpPr>
        <p:spPr>
          <a:xfrm>
            <a:off x="7199784" y="6497960"/>
            <a:ext cx="1944216" cy="360040"/>
          </a:xfrm>
          <a:prstGeom prst="rect">
            <a:avLst/>
          </a:prstGeom>
        </p:spPr>
        <p:txBody>
          <a:bodyPr vert="horz" anchor="t">
            <a:normAutofit fontScale="92500"/>
          </a:bodyPr>
          <a:lstStyle/>
          <a:p>
            <a:pPr marL="374904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95000"/>
              <a:buFont typeface="Wingdings"/>
              <a:buNone/>
              <a:tabLst/>
              <a:defRPr/>
            </a:pPr>
            <a:r>
              <a:rPr kumimoji="0" lang="nl-B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2017 ON4BCB Walter Crauwels</a:t>
            </a:r>
            <a:endParaRPr kumimoji="0" lang="nl-BE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Afbeelding 7" descr="20170518_2156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5896" y="3214686"/>
            <a:ext cx="3425993" cy="2813575"/>
          </a:xfrm>
          <a:prstGeom prst="rect">
            <a:avLst/>
          </a:prstGeom>
        </p:spPr>
      </p:pic>
      <p:pic>
        <p:nvPicPr>
          <p:cNvPr id="9" name="Afbeelding 8" descr="20170518_2156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3309978"/>
            <a:ext cx="3929090" cy="2622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2411760" y="3717032"/>
            <a:ext cx="4896544" cy="1033763"/>
          </a:xfrm>
        </p:spPr>
        <p:txBody>
          <a:bodyPr/>
          <a:lstStyle>
            <a:extLst/>
          </a:lstStyle>
          <a:p>
            <a:pPr algn="ctr"/>
            <a:r>
              <a:rPr lang="nl-BE" dirty="0" smtClean="0">
                <a:solidFill>
                  <a:schemeClr val="tx2"/>
                </a:solidFill>
              </a:rPr>
              <a:t/>
            </a:r>
            <a:br>
              <a:rPr lang="nl-BE" dirty="0" smtClean="0">
                <a:solidFill>
                  <a:schemeClr val="tx2"/>
                </a:solidFill>
              </a:rPr>
            </a:br>
            <a:endParaRPr lang="nl-NL" dirty="0"/>
          </a:p>
        </p:txBody>
      </p:sp>
      <p:sp>
        <p:nvSpPr>
          <p:cNvPr id="7" name="Rectangle 3"/>
          <p:cNvSpPr txBox="1">
            <a:spLocks/>
          </p:cNvSpPr>
          <p:nvPr/>
        </p:nvSpPr>
        <p:spPr>
          <a:xfrm>
            <a:off x="1571604" y="1071546"/>
            <a:ext cx="6336704" cy="1033763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4000" b="1" cap="all" spc="-150" dirty="0" smtClean="0">
                <a:ln/>
                <a:effectLst>
                  <a:reflection blurRad="12700" stA="50000" endPos="50000" dir="5400000" sy="-100000" rotWithShape="0"/>
                </a:effectLst>
                <a:latin typeface="+mj-lt"/>
                <a:ea typeface="+mj-ea"/>
                <a:cs typeface="+mj-cs"/>
              </a:rPr>
              <a:t>SDR isolator </a:t>
            </a:r>
            <a: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nl-NL" sz="4000" b="1" i="0" u="none" strike="noStrike" kern="1200" cap="all" spc="-150" normalizeH="0" baseline="0" noProof="0" dirty="0">
              <a:ln/>
              <a:solidFill>
                <a:schemeClr val="tx1"/>
              </a:solidFill>
              <a:effectLst>
                <a:reflection blurRad="12700" stA="50000" endPos="50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142976" y="1214422"/>
            <a:ext cx="741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BE" sz="2400" dirty="0" smtClean="0"/>
              <a:t> 144mhz IF:</a:t>
            </a:r>
          </a:p>
          <a:p>
            <a:pPr>
              <a:buFont typeface="Arial" pitchFamily="34" charset="0"/>
              <a:buChar char="•"/>
            </a:pPr>
            <a:endParaRPr lang="nl-BE" sz="2400" dirty="0" smtClean="0"/>
          </a:p>
          <a:p>
            <a:pPr>
              <a:buFont typeface="Arial" pitchFamily="34" charset="0"/>
              <a:buChar char="•"/>
            </a:pPr>
            <a:r>
              <a:rPr lang="nl-BE" sz="2400" dirty="0" smtClean="0"/>
              <a:t> </a:t>
            </a:r>
            <a:r>
              <a:rPr lang="nl-BE" sz="2400" dirty="0" err="1" smtClean="0"/>
              <a:t>Isolation</a:t>
            </a:r>
            <a:r>
              <a:rPr lang="nl-BE" sz="2400" dirty="0" smtClean="0"/>
              <a:t>: 50 – 60 dB</a:t>
            </a:r>
          </a:p>
          <a:p>
            <a:endParaRPr lang="nl-BE" sz="2400" dirty="0" smtClean="0"/>
          </a:p>
          <a:p>
            <a:pPr>
              <a:buFont typeface="Arial" pitchFamily="34" charset="0"/>
              <a:buChar char="•"/>
            </a:pPr>
            <a:endParaRPr lang="nl-BE" sz="2400" dirty="0" smtClean="0"/>
          </a:p>
          <a:p>
            <a:pPr>
              <a:buFont typeface="Arial" pitchFamily="34" charset="0"/>
              <a:buChar char="•"/>
            </a:pPr>
            <a:endParaRPr lang="nl-BE" sz="2400" dirty="0" smtClean="0"/>
          </a:p>
        </p:txBody>
      </p:sp>
      <p:sp>
        <p:nvSpPr>
          <p:cNvPr id="10" name="Tijdelijke aanduiding voor tekst 10"/>
          <p:cNvSpPr txBox="1">
            <a:spLocks/>
          </p:cNvSpPr>
          <p:nvPr/>
        </p:nvSpPr>
        <p:spPr>
          <a:xfrm>
            <a:off x="7199784" y="6497960"/>
            <a:ext cx="1944216" cy="360040"/>
          </a:xfrm>
          <a:prstGeom prst="rect">
            <a:avLst/>
          </a:prstGeom>
        </p:spPr>
        <p:txBody>
          <a:bodyPr vert="horz" anchor="t">
            <a:normAutofit fontScale="92500"/>
          </a:bodyPr>
          <a:lstStyle/>
          <a:p>
            <a:pPr marL="374904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95000"/>
              <a:buFont typeface="Wingdings"/>
              <a:buNone/>
              <a:tabLst/>
              <a:defRPr/>
            </a:pPr>
            <a:r>
              <a:rPr kumimoji="0" lang="nl-B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2017 ON4BCB Walter Crauwels</a:t>
            </a:r>
            <a:endParaRPr kumimoji="0" lang="nl-BE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1428728" y="4786322"/>
            <a:ext cx="6336704" cy="1033763"/>
          </a:xfrm>
        </p:spPr>
        <p:txBody>
          <a:bodyPr/>
          <a:lstStyle>
            <a:extLst/>
          </a:lstStyle>
          <a:p>
            <a:pPr algn="ctr"/>
            <a:r>
              <a:rPr lang="nl-BE" dirty="0" smtClean="0"/>
              <a:t>Q&amp;A ?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>
                <a:solidFill>
                  <a:schemeClr val="accent1"/>
                </a:solidFill>
              </a:rPr>
              <a:t/>
            </a:r>
            <a:br>
              <a:rPr lang="nl-NL" dirty="0" smtClean="0">
                <a:solidFill>
                  <a:schemeClr val="accent1"/>
                </a:solidFill>
              </a:rPr>
            </a:br>
            <a:r>
              <a:rPr lang="nl-NL" dirty="0" smtClean="0">
                <a:solidFill>
                  <a:schemeClr val="accent1"/>
                </a:solidFill>
              </a:rPr>
              <a:t/>
            </a:r>
            <a:br>
              <a:rPr lang="nl-NL" dirty="0" smtClean="0">
                <a:solidFill>
                  <a:schemeClr val="accent1"/>
                </a:solidFill>
              </a:rPr>
            </a:br>
            <a:endParaRPr lang="nl-NL" dirty="0"/>
          </a:p>
        </p:txBody>
      </p:sp>
      <p:sp>
        <p:nvSpPr>
          <p:cNvPr id="8" name="Tijdelijke aanduiding voor tekst 10"/>
          <p:cNvSpPr>
            <a:spLocks noGrp="1"/>
          </p:cNvSpPr>
          <p:nvPr>
            <p:ph type="body" idx="1"/>
          </p:nvPr>
        </p:nvSpPr>
        <p:spPr>
          <a:xfrm>
            <a:off x="7199784" y="6497960"/>
            <a:ext cx="1944216" cy="360040"/>
          </a:xfrm>
        </p:spPr>
        <p:txBody>
          <a:bodyPr>
            <a:normAutofit fontScale="92500"/>
          </a:bodyPr>
          <a:lstStyle/>
          <a:p>
            <a:r>
              <a:rPr lang="nl-BE" sz="1000" dirty="0" smtClean="0"/>
              <a:t>© 2014 ON4BCB Walter </a:t>
            </a:r>
            <a:r>
              <a:rPr lang="nl-BE" sz="1000" dirty="0" err="1" smtClean="0"/>
              <a:t>Crauwels</a:t>
            </a:r>
            <a:endParaRPr lang="nl-BE" sz="1000" dirty="0"/>
          </a:p>
        </p:txBody>
      </p:sp>
      <p:sp>
        <p:nvSpPr>
          <p:cNvPr id="130050" name="AutoShape 2" descr="data:image/jpeg;base64,/9j/4AAQSkZJRgABAQAAAQABAAD/2wCEAAkGBxQTEhQUEhQWFRUVFxgYFxcYFRgYFxgVFxcXFxcXGBcYHCggGBwlHBUYITEhJSksLi4uFx8zODMsNygtLisBCgoKDg0OGxAQGiwkHyQvLCwsLCwyLC8sLCwsNCwsLCwsLCwsLCwsLCwsLCwsLCwsLCwsLCwsLCwsLCwsLCwsLP/AABEIAMIBAwMBIgACEQEDEQH/xAAcAAABBQEBAQAAAAAAAAAAAAADAAIEBQYBBwj/xABMEAABAwIDBAYGBQcKBQUAAAABAAIRAyEEEjEFQVFhBhMicZGhMoGxwdHwFEJSU5IVI5Oi0tPhFjNDVGKCg5TC4wdEcuLxJGOjsrP/xAAaAQACAwEBAAAAAAAAAAAAAAABAgADBAUG/8QAMhEAAgIBAgMGBAYCAwAAAAAAAAECEQMSIQQxURMiQWGR8HGBodEFFDJiseFCwSNS8f/aAAwDAQACEQMRAD8ArTZVWLqAekQBxKnVKr49D9YfBV2JwlSoI6tuupdw5JUi0ssFhZaNQTvAEweN+e9dxgfT3Z28hBHq3rKVdn1s0S4f3j8UKrTxAtnf63E+1PtXMTe+RrMPjmPm8Eag6qs6X0RUpMPB0W4ELIue8OzF7p3XMn+CKcUTJcdOKD2DzIeKw1Rji2DA0PEbkKKnNSzPFLLzTpPqI6IsVOfkutbV5+SlAc10A8UaYCNkrc/JOFOtz8WqTB4rt+KlMBHFOvz8Wp4p4jn4tRgTx8ynBzuPmUe8TYAKeI5+LU8U8TwPi34owe7j5rvWO4+aneJsCDMTwPiz4p0Yrh/9Piidc7j5hLr38T5Kd8GwOcV9k/q/FBqbQrN9K3eFLGJfz8kCuc3pDyUuZKiMbtl/EeCK3bL+Xh/FRHYUHj4LtLDNBBMkcNJ8k2uQNMSc3bL+DfA/FTMPtZx+q0+PxUfD4mi12bqQbQRnt5tRsDicOwyWPN7DM2PYJUWWS5kcEy3HXuAhoYDv0/inYfZ2XtuJc/id3ci0OkVFx7Qe31Aj9Uyp7a9N4/NuDhy1HeNVjz58jW+xfjxwT2I7NFLw7lFZon0XXWKzTpJ2dNdXjlCDmWV6VbWM9Uw2HpnidQ1NCLm6RXLYL0h6TPqg0aTiKf1yDGeN3/T7Vmm9o8gm09HHkj4Ftl0oQUVSM0ne4cUwkiQkrKEs9CDd5RKbUpEJjqkWWNs2pAazgHErOdItoZBG927j/BWW1q4Y293OPZE+uTyWc+huquLnmfZHAcAmpR3kKrltEibLw5qPkifYpPSDZvVsbuzH2BabZuz4aFQ9MKxNcU57LGAgf2nTJ8IVMMrnlpci3JjUMZnsPV+qVJUStTnvRMNWmx1C3GIkLqS7CJBBdShdhQAk4Li6ESHV0LgTgoQULsJLsIgGkLkJ8JQpRBmVLIpWCwb6r206TS97pytaJJgFxgdwJ9Sk7S2JiMOAa9GpSDjAL2EAnWATaeSmklorMi71YU/8k18nWdRWyEZg/qn5MsTmDssRG9R62HcyA9rmkiQHNLZB3idRzR0sFoCKIM8lym8gy06bwdEVrReeFu9V9Z8u+y7d/A7+4oOgml2ftabVN/1vj8VcUlhsNXmQfSHmOK0Ox8bPYP8Ad7uCwcRw6S1x+ZqxZW+7IuMTWygrzfEVS5znHVxJ8StztOpY9ywBR4WNJsXLzJWGEhw4j2I+zzZQ8LUhwUkdl/I3C2IoZYQknBJOIegNpkiyFtCs2iJdDnH0G8eZ4NWg2m9tJgtvgACAXe9YnEU3Vahc7XytuCyzUcPm/wCDTBvL8CEyi6o8udck3+HJWtLCBo0UrDYWPFSarbBc3LlbZ0McNIyi2GrCdKHTi6nIMH6gPvW/ptsvO+kLpxVc/wBoDwa0J+C3yv4fYr4vaHzK9yjCzh3qQ8oVFkuncF1Tnk0LVbKrU6WANZ2Ho1XDFtp/nKQcTTNI1HNnXUWO5ZZX2zNvspUG0XYcVMtYVw51VwBqBuVssaLtA+rN08HQkjXV9i4dr8XSZSpxhMXRe9zmy76G9nWVGFxuQ0hw7hCiYLZ9Kts/rjh6Ic6ljXnJaqHUnU+p6todJa0vOYwRAE7py1HpBVH0sk5nYthbUJ/tPDyY7szY3B3JTsJ0q6vDsosow9lOvTbVNUmBiS3rXdXlAmGwJJjmn1IXSx/QfD0n4mnRr0BUFZwAL84ysbTqucW5XC5cKd7iAUtmbBfjutq4egWsbSENpkZfpAbTzMGdxdlcS9wk8LqDsPbrqOJpYipnrmkCGNdVIiWloGZwdDQHGw3qDhcV1fWhjbVKbqXauQxzmnURJ7IvEa2QtUGnZr9lbOw3V4AV8MC7E16uHqOFSq17S2oym1zQH5ZBfe0GFArdGw3CYqrM1MPicg50WPNFz451HNvuylc2f0kpUqOGb1DnVMK+pVpuNVvVmo8gguZ1clrS1pADhMXKk4Hpa1rTSqCq6g/DPpVGZ2dqtUeXvrzlscziQO5G0LTJO1ujtEYBmIp0Xsc6lhnNcHue19WtUeypTyGYgNDgeJA3oGyuiZGLwlLE06wp4hrZJY6kW1HNecgLmmXNy3Gt0PF9KKf0bqqVOoHnD0cO57nNy5aVV1XM0NE5i50C9hzQtl9KC3E4StXNRzMMGjKHZy8tz9qHuADjngngN6jaJUiyodGKNUYhgp1qGIpYcVW0n1A49Z23hhBptN6YadxBJCqOkWxGYehg3gvL8RSNR8kZWmRDWtDZBE3km6kbB6Qsw9Z9Sarr0uq7Db06dQOLH9vsywFls3pckzpRtqliadANzh9N2ILg5jQ3LWqmq1rHB5MMHZ0E8tEW0BXYzoDiG09o4V7rAVCDAJ9JjmiABJu5bbD7JpBmKw+JxWalias0w2nWJoPl72vJc0ZSbNjevN9jOIxFAhpcetpw0OylxziGh31Z0ndK9Kw+PruAc3D4sNmGhuLo/wBJoCX9o+kBJNvEKRQJ8yyoYljMYaz62HGGDGU6M4t9MUqLWFkmgWZKhc47za29eVbf2m+tU7bw9tMuYx0AZmgwHGN5AHwC3DMe6i0UsmPaXObSAFXDOh2XstaLwC1pgmxDTBsSMJt9gGJrAZz+cdeoAHzPazBtgZnRGXIEOZWVXwIzBua2sEqHSNSpOHJHpBzSYEOiPSOmqlVcO1xBI00RIVTVlydFS9rmlpIOYEtd3gwdFbUnEQRqLpQnMGqiiRstcaZbI3iVjcZTh58Vs6LZpN7ves3tfDxfgsmLutxL57pMqgpr+0wHe32KFCl4B94OhstKKmTKOIsElX1JaS3gkjuCj2DEsfUqZnmY04AcAmOw0blb9Wo+JC4c8rlzOrDGo8iA1qHWFvX71Ja3VBcwAXKpptl+yO0ivMdsv/8AUVz/AO47yt7l6UKg7l5t0gwxbiarZ1cX+p/a95W7g41N/AycW7iivALipVNsCE1jYRAukYDq6uBORFEF1JdRIILoSXVCHQuhcCcFCHQnBcTgiAS6El1Eg6m8tIc0kEEEEagi4IVwzpViwSRWIJIPo0/qkER2bCWgwLGLyqYLsKAaLZ/SbEuLSajSWvD2nqqUh4a1oIOT7LWjuACrcXiXVXuqPMueSXGAJJ5Cw7ghwlCIKQ1KE6EiFAjESkLqXtN1J3VmlmDspFQEdkG2WOeultFFpi6EXe5JGi2Jgy/D5hucQfI+9V21NmE7ltf+F1AVKVdhvD2nxEf6VfYvoyCZWOe2Rl6lcUfPmIoFri06hNpi69O6cdBn2rUGl0CKjQJNtHAb+fqWPwGxHvIAae7etEe9yKm0hlNgcASLnVJbKh0JrZR2XeBXFdqXUqs0GErF3duKLXaoOGdAAUkvsuDNRts7UW6BOQatKQji6JTI0OiiQzZWdWsH0spRinc2NPtHuXpz2t5LJ9M9kufTFVgk05zcch3+o+0rTw/dmZ8+8TEgDinADimgHknCeXiuiYB4jinhwQge7xTge7xRsAUPCcHNQ2v5C/8A59y6HcgjZKDB7U4VGoIfyCdn5DxRsFBxUYnCoxBbU/shPbUH2QjqBQZtRnJEFVnAKOKg+yE8VB9gJtSBRIFanwHinirT4DxQBVH2AnNrN+wEdSFp+ZIbUpcB4pwfR4eaAK7fu2pwrs+7COpeRKfmHD6PDzTs1Dh5oAqM+6CfnZ90Pn1qWvIWn5hJocPNdDcPz8UMOp/dfPinjqvuvnxRteRN/MIKeH4nxRqNLC3LibA+KC2nR+6Pz61dbC2BTrOBFHsjUkmPbdRySVugJN7Ky5/4SU3TiHQcrsseL16M9mirtiYdlOnlYAL7rdytCuVkmpTbRsjFpUyM5l0wUgDIAnjF/FSHNQ8yFko5kSXesKSlko8bxnSSjSeWOLiREwLAndJKGel9CY7fflEe2fJYbaLj11Y3MPfOn28uo7wowBgmN4E21MkewqLhotbl74iSexvB01oj6lTwZ+2mjptS+7qfqftrB5Tw8x8Usp+S34pvy8AdvM9Bp9OaAF6VT9Q/6lrsNWY5gcLtcJHr4rxbC4Zz3ZRrDjqPqtLjpyaVpsDtjGtbFOkC28fmzx/6uak8WlXEMcuraRs8XRpi/VU439hvwQThGfdM/C34LODau0j/AELR/h/967+UNpn+hH4W/tKta/Fr1I1HozROwrdzG/hCd9GZ9hv4Qsz9N2p90PCn8Uuu2p93/wDj7yrN+q9StxXmaqnhmfds/CPgn/R2fdstH1W/BZQO2r9mP8unZdrWvrzw+vgpv1XqDSvM1ow7PsN/CPgnii37tn4W/BZEUtrfa88P+ynNw+1j9cfiofsKb9V6k0rzNi2m2T+bZ+BvwXQxk/zbPwt+CyH0fauvWj8dH9hEGD2rr1rPxs91NDfqvUmlGsLGfdM/A34IlNrPumfgb8FkTgNq/e0/0g9zE4bO2p9/SH+KfcxTfqTSjWmiw6UWfgb8E0MYP6Jg/uN+Cyv5P2t/WaY7qp/dob9k7UOuKZ+ld+7S96+aDUaNeTT+6Zr9hvwTopfc0931G8O5Y38i7Tm+LZ+ld3fdJ/5C2jvxjf0rv3aev3IWl0NeW0vuaf6NvwQ3spfc0/wN+CzVPo3tE/8AOj9M/wDdqUehm0Ivjf8A5n/uka/cDboW1Tqo/mqf4G/BBaKW+kz8Dfgqx3QzHTBxh/TO/dIf8kMZ/W3/AKZ37tLX7v5GVdC6pilP80z8DVbDGgQGiOEaLJs6HYvX6Y/9M792pP8AI3F2nG1P0zv3SWUL/wAl9RlJL/E2WAx+qsWbQ5LEYXoTiz/z1Uf4zv3an0uguL37Qr+quf3akcX7l9fsCU10ZqPp9tEN2OvoqJvQXE78fif0/wDtJ7ehFb+u4r/Mf7Sfsv3L6/YXWujLY488Ckqr+Q9b+u4r/Mf7S4p2X7l9fsTWujPL9u9DKrq9SpSLMj7mXEEE6iwM3E+tU9TotUDiMzC3WQXTbfEczvXp1ZpKivw6ojxTSo1S4dXZ5f8AkCr/AGfE/BCdsl/Lz+C9Iq0QFXu2dJKZcWwfl0YmlsxwIMgHdr7wtZsvElrQ3hZdqYCCFLoYcC0JM3EalRbiwaXYU4h8I1PrSJi3EkD2rZbD6NU3URVf2yQCGzB7RgZW/WuQoO29g1SGFt+zJYT6JiT5CyonDJBanVB1xctKKRmEr65fMJww1ckwNOYWkw+CdTpsDrkidNOSBThzpZGU5g4hxnO0xFrWgyuTl4/PjlKLS299ehfHApJNFbh9kYl9w0agekBckC3iPFGq7HxLQC5oEkiM17cVcYfHZC5rXwbOImSBNjfQS31wnt2pSe0Go+czgRAcS4viDDBeZ81fj46WWOmKeuvFbe6Elg07vl78iqOwcUJkNtr29LTJTaWw8SdCzUic9rEAn9YK9w+1aDgS2o7TPOWqB6RBdO8dm/MRdBxG1Kbs7KZewh4ioA4uc50HK1kEzpM8vVrlLL4f2U93r79Ctd0cxIiSwA5r5jbKCTNuSI3ovir9qmIv6RvHC3qVrisW0GqRVINExck5XGSd5gn/AFKNs/bBqfm2wHEQTr6dydL8dRu1VePLlk3s6+Xh7v4DOCq79+hX1Oj+IABzsvJjtSIMXkcUL+T2I+8Z5/BU1fpVXwtUiGvyZhDmWIafeb2WmxO2TQqNltnAXyFuUuIj0geIkgGJtuKqkuOqMk1T+H38Sf8AHenx9+RFb0arn+mZ4O09QSHRmqWtcK7S1wlpyuEjjDgLc960JxtE0icQ5oFSzC2cxiMztG73AaHRSWbcwTWhk2YA0AtaYAhsAl1osPWrVDiuzacu94OtvO/bK9Ub5bGUd0Zq767R6j8U2p0fqAT1wMQLN3mwGupK02za1E9dRGc1GnP22x2C6BlLrkcItZUu2KdZtemxrXOpPBNgDD2gOtYgXHfwWTFPi5ZljlOrV8l8Cxxi4OSIbdmuY6BVJhoceyAAC0OvLucK2oYpwbd1MgjXr6Qj1Z5WK6Z42qzFBuYtDwMw3/zYsZUan0mxTWBjarg0DKBDdBYXyrtcPgyTTcpeL9PQyZajSvf4HoznGJkSBMTeA4NPgXBQX4wX71m+jG3ak1W1nOcMhiYkHM0kzElR8RjiHOvb1+UqnTlxyccm/R+vkvCi6CjJWjVDHBSG7QsFiWY8o7MW5MpMZwiejbJxYKv2BeXbL2mWGSfatxgOkeHyDPVDTzn4K6FlGRJci9DVxzVUv6W4Ma4hng74KZsva1HEhxoPD8sA2IidNRyPgraZUSMqSfCSBDyxzrD1IJqaju85+CLq2yE4fPd/5XLZ1yDXuh0yjuahaJUx6QyqyR4oWX2KS82KCHwUUQ0fRzHNptzPcLS2+5pdaPX4SrHbG02PMNqsENIa5pM5nCxIbOk3Pq4xkqFMgTlaS4mQSZgaGA728FNpVXMBLaTSbCJcbGL2dfXRM804rRKua3/hV/ZknjcncfP+yVT2a+oC9mJPYa3MYdd/Zb2QXdkESTBNyrTGjK2m4BzsxDTYCIBBcZPLzUSkCKZFmE5g7KZFgNxJuCSIO8LmBx9sgYXF0NLnB19BMtECblUZJZOIl2TjFV49Hzv4b18fQOLRiipNvcNnE7pi/GN3qTGPbnJyuBblOYWEg5mkGLkRu4rmGrtFQuLCJkF2WSWiY79fNcxRc6vmbApG5uRoG9kMBm/a18L2xcJhlqc1k0v5fN8y/Lmg41V+pAqbRpFmWGmmQ4Cah0c7NAvJbmPqkruGx9Fgf1bKDXZmkQ/IJaWhozN9ECAI0Em1ysdtpsluYH0X/V/tbo9Xiqs0OT/WAvQYOHlPHGbm/p9jm5HGM2kj1D6UCHuyhwDi6p2XFrg7U0yAS8xERvGtlabMwrTVe+jTp5CcrxJZDwAJDSDIEggNsTrCqOjdPNgqUE2pkgDi1smQBJAMeO9Owe0QaWcyzttZbMAS7QGXayQFz+zzcNKbjvHf4vlvVe0Wa4TjGNbgdrbAw9V73PFQZQXHqwQXZ9GguDg4iDYDfdXlDBh8sqBjZyikReC0tIN/RJgi1hZQ2vCPh8MKrgAJc3tNJmWn0ZHA9rXmVzcXHcQ3GDdpNbUi2UY/qSr5stMfhC+k0Op0usbTk2c4D0D2SIzHNTmYE8lBZhTmBNJkQcw6kjM4vbUza27TdFmOlualSDWuqAtc2mTnJJYXEwSeYmd9lnsOxxjM90u4OPx7l3cWHJxUO0jNx5mTI4wlyPWKRqDM54kn62SCGAktbPASfNdwuJDcxAnM4OBkmHgAAiSQBYWEe1YrodPW1GdYb0XnUkB8RNzf0lr+jwa5zqBaA2m0QQHNtlBkfVA7Q7vBYOJ4DicWZShO5V4vw9OpZiyxlFxeyK3bPRmniq+DqVSAXQ2qWy0OPaBImcvo71XYbodSLsUHE5WCl1MG4zlwdm3H0VtqnYMMYXtaCA4OOnpGYHFxUMdWykMjGgCxpguDWhkwZ0tGisx8bKENDnulK/i9lW29Pp8h5w1O9PT0MXhujZpU8LXDr5avXwYlzXkNyk6Q0XHGFna9Vrq12gyS0D0nC/pOtbmQtnt/aGVjhkDRDo7TzGbWJdCxDakV/wA2MxLoIIAET2jPctuLilxFNb1W4IRUE1fyNiMGMjCZ7TWu8RPvXG4McFaPxNFuEwri6aj2NaGNAJDQIzOv2QIi3FJlOd5XSUUZXJkKjgWEgENHeYUjFYOm0N/NU3kkglxeQBaAMpHE68FNdgeAtZFGFtBE96sUUI5EDDbOpkNIa0SASGiwO+J00Wj6OUQ0vAESAbACwPIc1Bo4eCABEbhYAdyttlth5neEJrusCe5ZELq7CSylp5RS4cU00/I/wXGOUgau53HtXNSOsytqM1Ud7Va1qUqM+ikcRlIgkodgQSJ4jjB0RqzIhRauhUQSZiekWHFUVBkDQO0zNMEEgNPHcLKVgekmHFV789N5PbY2S3tEg5QOImL8F43ndMSbFTMJWIqA1CYAcNYg5HZZG7tQV0fyOPn43fzr2zn/AJuXKvCvqevYnaBcHSRqToNS6ZUmjjslFsCXQ6HWkSC0GYkwsmRVykuYWNNw5zmtm9rE79Va7NY+oxoY+k7LMjrBm/DE+uFwlDNjblB87L+JhGTbXRfz9i22bg+sEueRwvzjeUd+yiHRBcwgnreshoA1kRM8uRQ8BTcW5AQ11y11nAgOAdA9cXVt9FuTJMxAMQ2LWtvm8rFLKuHk45Ipv4/bYsjgUsarmYbbPRuq40zSa0gh96jgz63B0aW8QqZ+wq4s7qQSLg1GyJnW+tl6BtalUdkDQ50vAlskNEHNaDEhovyWZ21Re1xljgBfNuMwPj4LucPx2Ts46EtNePPYy/l+ep72uXmXfR+uKeGZTqOaC1rtKmk5YFuQ1v60LZdd7gRUIAzCCYAjLuMNDrxf2KgwmDJMvcWCGnTcRr5d/JW7H0Gggl79PRZFgImTB5+tWyjPLFpq0+fv/wAG7OCd8qLesxl8tdg7JDR2O25wMESdQWkRpfkhOrMDW5nWIBJBAMgAbgZEuO7VoUNuKwwLXdVUJZ6JMSDGoJmLEj1oOLxYqA06bYsTlIaZsSbix3/NlXj4CGNqUYu17/oLyXtaopuktdpp1C1+YAsInWwI9V1XYXarSBcblJrYXOAQG3u4QCCAN+Xkq92Kbh3WptD9wgZeR+dIW3hc+lVT5spzYF1Rotg7S6urndcZC3hOYjeFqeh+2aLXltepTY11M6vyiIa0AAuM6OuREg8bZvCOxNelTIptdSguNQUdCLgBxM62mAIEqlp1n16tTqwHkOa0HdkAyiPDyWrJieSak1S9szQkoxavc9cxW02sY2lh3UmsqODWOa7MAM1NmUZLGQePjouuNFzHtoFr3NBLmlrmNzOJAklsdpwPHQrCYXbD8Cykx0B1QueYuWuyxTBABgyxp8NN3B0wr5TLahJZSMEm7w7842d06g7uZXL4r8PjkTio21yfnz9C/HxM4tM0m3cOXNAhsEGTPKwaI7WnksJjaP527srZDiRYgRYzuBI9d16TgnNr02PaBlzE9oS6wLbXsZ38O9UPSnooc7ajGF7SGZmNaXOiL9kXI1XK/Dp9jkeKTp2l87ZvnU4aq8Cz2RgG1aVN28Zm+D3cN3wV7h8OA2NfiEXons1rcO3rMzXEuOUsdIBcYn1X9auG4akPrHw+K9XGUaOPO29ioZT1Bn3eCrelO0zhcMazYDg5ouGmxMaOtOi1fUUuL052FokQ5mccHAOHgU/aIXSzK9Fdq/SsOKriJLnCYAsNLNEb1eYFoDwJ4qyGHpRApgAbgIHgEhQpgyGAHcUrmmqIoux+UJLiSoLTxqjU81LoPu3wPsVQzMLkFHbiYK5i25nWdPkWZ08vnyXHsQmVh70cmyLQtkHE0lAr0uCu3NlR30NR8/OiXSNqPH8QXNquyj0XuGk3DjqubVp0mCmKTnuLqbDVziMtW+ZreLRxPFbzaexWNqZ20wZMuA1M6nzVLtLZ9NxGSkGgAzLRJJ+fNdJcVBKnzOf+XlKWxL2riHPcM02EAaw0AHcq8VS1wc1xBGhCk4jCyOzd0AkQY4a6BTtj9HKtaIY7KIzukOgSfRaNLRrvCSMUo+RZOT1G76NAGix0QXMbPt9QkyrFrmhzg30jDna6kQDys1EqhjDTawAAUmAgatyNY1uY8Te3IoDnLx/H43DiJpu79r6f6OnhkpQToPs+q2lYAhsGAOJvN+8+Kh7QYH0SwjfPzZItzAgi3zwRm68lUs2SKpS5X9ee/jZJxi0/MzWM2RVMOpNNRsDNlkluVobDmC8GJDhxIMLg2ZiX2GHqd/VvPsatT1LQJAM8tVLpOaAQRM7yTaWuG/mQfUu9w/43BQSnDfrfP5HNngnf6kZZnRrGuv1JE3uCBNr9t3IeCt9i9HfoxfXxADqgblp0i5oDi7succhcbNJOmqOC0zmGWCQJdqOOtlMo4W0taT3aa8VMn43JpqGPfrfv+QLB/wBpxMntboR2gaLTGUWNR8Gxns5dD7hFivPMaA3ENfV/m+uGeT9SWkg88vsPBe8uwjnek0ndcTbhdZ7bPR2g4ZqrW0yYm0iQeyY4j5lPw/4pLX3scq61/pIk8Ua/UjQUKjW0xl01gG0RaI1WJ2L0cbXxuLqsa0UQTlLhLOsJY85YBv6RkcVLxNJjmBhxRAkSQ0zl3gbp5wrnZ2LohtGlRcS1toyucXuNsznEWJ3nuXV4rjoRh/xJyfSpL1tGXHBt97b35GH6c4UNxLOrBFPMwzBP2WndOvuCBTEtmN2h3ea9Yo7PPWMe9shj2uaOyILZ3zf+AR37HptpegI6qpSgfZq1M7vNJwfF5eyvLDffy6dfT5Bywg5LTIoujEtwlNpp9rMZ3GC88dwB8gtTg6xgNLiOF9yrqlQvqZsjgNIJGXcJmOStcEwEB7hci1jYDgDposGDhssuMnmlsrdeZoyZIrFGCDF1tSofW3ABGqsMRTzNIGpEiyyTKFXrcrbmbXj50XVlsURpo07jCITZQqGBqkdtzRbQEnzRqWAf9on1D4opMVtEppsuPqJpw50nzCGcAY7RMfPBGmC0FFYJIH0McT+EpKUyWjxXCAuOhKtm7MNTVpmNNO5ScNiSQcobvmJgA6aaIrc5bkyiJkmNd5nf8UOyhW5Z2sr2IbNkVWiXDKIm5+dydQJgiJ5+yynvxOodlIOoiR4fOimUJABAaAdLbjy3eCreCHJFizz8SkfWEaqPVxd442Vzi8GxxJcRJuYIHknUdjtgOymN0wN/Anms7wTvYvWeFbmWr0nGA2YAgKfgujhJb1hkHgJ8ytdTpXiGj1AC3cFypjQ20knfYWPDyVqwR5zdlMsrltFGK6QbJbRZLfrTuiL2CN/w9dL6gGuZp9RMe9aXGCnWAbVZLdYzEX9RCbs3C0aEmhSa0mxJJPD7RRjjim3GqFeR6NLW5LGHcfqmxj55QFEfIMZfJWrMS6DcB02mY8kao5siDJi5iN+5LLBjW6S9EJG73KL6SQfR8lJo4mfq+StesKJnEEXnjYmeOiKxx8K9Bn8Ch2tSLqRABlUWyOjTqr4ccoABJMm2luevgt+1wsInjN78UWk0A2EeWnuRUVe5NTUdil2b0Kosu52d24lugmbDQaLV0MJTa0hoA4WFrX9iHRaIEm6eXiIGnyfBX91LYo7ze4xzFTbU2O6qIm2qu2p7Aq+ZZyM3szZ+HoEl5a51okaQQdOMjVW9DHUPRaJvMBpufUFYuaL23fPsSpwBa1t3cmTrZCtXuyFXxbBrTef7h9al4WsH36otHFwA9QGpRGaJwKNg0jWkagblzrSugR4+249qaUE2GkKrVO5RWYeXTF0UuuO6PD5KcQjzDVD6UC2vOUei7lCiUtVKpJkxWkGgcFyZXA1OcIUANSXRCSgDxiltJjASxrp3A6TuMcrLn5QdAkA/FV9EXI4hSGCwWd5X4G5Yl4ljhscc05W90bxvT8RiHPNzaLKJhjEI4SvJJoPZxTHkQe8AonWG1z4nTSyY0T4LoCRNjUgwrvgjMb80ak23fCBNp5+0IuHNhx+f4oW3zBSDBsz3+xHA9qDhxc95PipWS0fO74KyL2K5LcMxEYNeU+G5DARN/qHz4IgDNdbu94KIeXh7EJrfZfzKOBooBiouUpijsapTUyQrCtTwm005qcUI1EYh5kSVABOEbikBZdCQGqIDoXYXAnEqEODcmvCdKTxZQhHe33E+xENwmvHshcY5MiCAUii68IG9FAj3IiskVEtUKo+yG2pzUAGASTRUHFcTUKeGUPSCN8fekksLOmSqHpDvUobu5JJQDHg+xd3HuSSQIcPon1KXR39/vXUkIkkSKWpUmn8+SSSsXIrYVuvh7Edu7uSSTChosPX7Qi1PnwSSRFOt1+eKMz3JJJkBhmfFEakkihRO0HePapTfcuJKIDH/AMUQJJIgE33rpSSUIcG/53hPOiSSICLV+HtXAkkiiM5/BMrOMapJJxSNiHG91GouJmSdVxJAbwJAKSSSYQ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30052" name="AutoShape 4" descr="data:image/jpeg;base64,/9j/4AAQSkZJRgABAQAAAQABAAD/2wCEAAkGBxQTEhUUEhQVFhUXFxcWFhUUFxQZGBUYFxQXFxYXGRccHCggGBolHBUUITEhJSkrLi4uFx8zODMsNygtLisBCgoKDg0OGxAQGywkICQsLCwsNCwuLCwsLC8sLCwsLCwsLCwsLSwsLCwsLCwsNCwsLCwsLCwsLCwsLCwsLCwsLP/AABEIAI4BYgMBIgACEQEDEQH/xAAcAAAABwEBAAAAAAAAAAAAAAAAAQIDBAUGBwj/xABLEAACAQIEBAMDBwcJBgcBAAABAhEAAwQSITEFEyJBBlFhMnGRBxQjQoGh8FJTYpKxwdEVFhczNEPS0+EkcoKTorJEVIPCw+PxJf/EABkBAAMBAQEAAAAAAAAAAAAAAAABAgMEBf/EADERAAICAQMDAgMHBAMAAAAAAAABAhEDEiExBEFRE6EUIoFSYZGxweHwIzNx0QUyQv/aAAwDAQACEQMRAD8A6bFLVakC0KMW621HNpI5FGBUgWxRi2KNQaWR4owtSBbFGLYpWGljAFHFP8sUfLosNDI+WjinglHyxRYaWMRQin+VSeWaLDSxuhlpeShFMVCIoopZFCKBCYoopcUIoATFCKEUBQAIogKVFACgBLCkUjiWJFm1cut7NtGuN7kUsfuFed0+VPiY1N9T6Nasx9yiKLKjFs7H484ryLDEGDGnv7VxD+WsRJIvXRPk7/xpnjXjfF4oAX2RwPJMv/aRVXhsWWaCAN4ie2sak9gazk7OjFFLk0FvxNi12xN39cn9tdJ+TrxXcvgpecsw7ncjtXIDXQ/kq4YSzXO0wPspQbseVLSdeoGgogUZrY5BFJNLIoopgN0k04RSCKQDTCkFafNIamBFYUzcWpjLTRSmBBdKaNo1Yrh5pwWQKlyLjCyofBmKrrtutM6VX43CTqKlT8lyhtsZ64lRriVaXrVRLlurZKIGShUgp6UKko61FHFKigBUAFFHFGBSgKAEgUcUqKBpDE0cUdHFABAUIo6FABAUKVREUACKFHQoAZdaRFSDTbLVJkSiNxRUs0IpkiKKKURQFAgqIUuKTQBR+Oz/APz8VPey6/rrl/8AdXmp+ED8s/D/AFr0N8p97Lw69+kbS/G8hP3A1wm7cgTSZrjKpuEeTj9X/Whb4eyENmBA9/lFPnHelGL+YH8dqlmqDtoWIA3Jge816B8EcIFjDoI1gfGuPeAeGc/FoI0XqP2bfj0r0Fat5QAO1OC2szzy3oMiiNKIoq0MBNJpVEaBiTSSKUaRQIKKSRTkUFt0DSGclOJY86kKkUCKhs1jEYZabK1INIZak0IrrTLpUthTTLSGitv4UHtVbiMEavnWmLiUamh6UzNHD+lCr7lelCnrF6ZtKAo6EUzIMClAUUUYpDBQJFV3G+NWsNbz3WgbADVmPko7muXeJvGeIxKlLX+zoZnK0uw9Wjp+z40pSjHkwydRjxupM7FNKivNBwLbm8+4+se5A/fVz4L8bjAXmW/muWwCsr7U5pmGb7qSmnwXiywyJuLujv0URNc5Pyx4L83iP1bf+ZUPiXyhPeW4tq0qo4yqzyLgDKNSASAdabklyLLmjjVyOpTQmvNrYF9Ppbnxozw9x/fXf1jUerEx+Nw+fY9IzQmvN9vB3I/r7w/42o2wdwf3977HOnvo9WIfHYfPsej6Brzg2FuD/wARfPudqmcP4Pdulh85xAyqW6S7kxssA9/3U1lixrrMTdJ+x6BK0grXn2/we8o/tN8kMFKh3kM2bKPJpyNsTtSHwWuQcQdrv5pbj5jpMDuTHmANNCarWivVi/P4HoQrRqled8Tw3EJo97FKYkZnYT7taaTD3Y/tOI93Mb+NS80TJ9XhXL9j0fTTLXnTk3Y/tGI93Mb+NBkugT85xH/Mf+NHrRB9Zhff2On/ACw3CMHbRQTmvLMAnpW25/blrh3E0IE6x3MGB9tbTg1u6BfuG9fdbeHuuczuQsAQ2+kefrUXw5grzXbd03bjkRnDuSCGRzl1aWGjH/hmn6iZrHqIUq78GAzD8qtX4Q8PriLOLd2ym0trIYJ1dm0iRqcsD7aebCvdvO4ZwzXXCKvVpnKqI7/CpHGcKy4m8ilrIRkUokqCyorZiqwJBb9po9RFvqYU/uOueEfCdjCKHtqeYyjMSxOsdp2rSVwF7eJCK4xl852yhFvXi8zGqg6SdvP4w3jzjLS5mvYryH0t32iDCnq0bT2d6r1EYrPCT59j0CaKud+EvlBw6YW1bxLXhdQZWJt3bmePrZgDM+utW/8ASNgfyrv/ACL32fVq7Rq00asikmuSeJfEOJxVxjYuXUsoYTkcxc0iZcgg5ttO07bms7cxmLBg4jFAxJBu3xA1/S9Kl5EjH1oLk72RRRXCVuY2P7TfkjMFOJYOVjMCLfMzkFRmGmo12ocP8RX7bqWvYm4BBy824SYI0gtBG9J5UuxpDJCUkr5O9Jbp2IrLWPlEwLKDnuAn6ps3iR6GEI+Bq44dx2xfIW0+YkZgMrjTz1A86HJHRGPgsCKJhSzSTQMbIpJFLNERQMZYU0wp8ikMKBkZlpm4lSytM3BSKRFyUKdj0oUirNSBR0BQaqMA6qPFXG/mmHN0LnYsEVSYGZgSCT5AAnSpeMxS20LudAJNck8WePExgFlLeREuZ87MJaEdYyxoOqd+1KeyMcs2oNopuL8Za7cNzE3GJIOoAgRsqLso/HrUXD3QwkBoOozDWI8h+6oeO4rbU5WkyJ6YI108/Sl2OJDJmCOVAJ+r9sCZrl0ya4PJljnPGvkd3z5J4UEDuCARodZ1GhqxwXDCHKvb6soKq5cAlri2wTlIMAsfXT7KzQ8SWwZhpkEaDf41d8E46rOWbrOWRBtsRlurcOZS6mOlu/enCL8Ew6fKn/1a3LY8MYkhcNbfKwQkfOl6umAoe4rMOpYIEa6GnsPw4MjBbC81YLJlxAWCzD+tN3IT0MTr2imDxCyZ0IkKACqdKoEiP9rGvQstvvTh4raMACJn2bQGgzGJXFSPaPqYE1bi1uzaWJq3Jbf5X+iNdsOCo+bJ1MVBBunqBKlf606yCB5wYmrG1w0ZZuWkVg6qyfTbM6LowvH8smYI6fPSoJxtvM0z1tmMWj+UWgRiBlEntr60/c4nb3ObdTpaE9JQ7m+dTyx1GTvWao5ouC/iKJhI7j91XPA1OS7CK5y/WKyq5LksoIk65BpO40PaoYSN4qz4e6ZAGdVi4rFmKCANiAQSx9oQvVJHnUw5J6ZKWVJuuRzHMmHFlxaVsyknPcAV/okbNJkLqxAESYIjYnP4/jdxb7sjWra5rckKXRYyMTmAEqDvA1y6dpvOP4hCGNu7bOe5n069A1wknI3STnGjd17biut+GMQ9xbiRkZ7brcz21aJXqCloVhEgMdI1roilZ6uLFjUmqVfzsTbXEVe5aYG2S9+3cYG7akHmXLgCIozsPpW1cA9IHepuNwGItjCG8iBAZQhbQj6F2klRpoKoLZy5GlWZHU8pbS25ywZa5BhZHZjMkx2q9fiaCyAvLLKDlcW2F0kqV6yekQGOgLdt9xDavkv4jFCUra3QzxJ3xDZrY5iqSoZEuLA0KK2YA5spXTXQjqM6VGKtNbaLgykjMM2hIJOuvaQdfQ+VWfCzbuIyX8uUC44nYlmtsbcNJ1ZAw3I1AEQBH4xbQ3IQgqoMMumfM7XWY6b5rjD7KzlTVnm5o4ZLWpPdlZzNDJWfLMK1mBw4u2beRCLmRMrllXMnKDNyypUkAxOpMsQYmKyxww8z91STwm5bWSEUGCSbtudQSCeqZgd9tqcH4QdPJQdxi5F6cQltMVbQKOfg8RmbmLqTeu2sioNtLZ6pOsiDrFb4f4mvMTl2ShcEnNeJ2B0C5eo66e+h15Ye3hm5YNvM9zKwGa4xRyLqx1C7oR9U+VTUwkW7lx7WFtm1lygNcLFjIKgrf6SAv7NK0v7js1r5Xpaq3wQbOTDHM1sm5axCWyeawUmC5eMkqdNj/rTvjC1mv4i6Vy3M1pyA2ZWF22cvbpI5XqCGG0UaYdmtLFvDKj3C2Wb2bMgaWaXJB0OxmYqLxGy9u0QLdlVYqXNoszSpYLmJdv0oI386baoynki4SSjzuLs622t6xbss4IChszYYXB1bkKcS0eRjXzosdgbSmymGS4DccW2W44YN0khYIj2gCG0jX1qfgMdcJ5V3qtlbi65BIa2VRC8ghem0NdBlBmrz5xcuXkN9WCC6vL5trIQ5uACNs5yFpI2Hvpp2tmdWGWN42l4/Q5txHFZWKIV6TGcAQ0eUjb7Ki2cW+YTDCQCMqjcx2A860WP8JXiwhWBKh2Rg2ZFA0YkKRlK/W2magYbgbnmZyAEQvOsSHXQmBHf4VT0rY6VgiocGgwj21wj8zmoudgbltmASeSVBVVMFsrQ2m0TuKtLPEBeOHaze6Fa5zQCSAHxFwjMTBtghp1B0HfestxFF+bsByB9JYOW25unVb/tNJE+YUgAAeelTgFEuvQD2YgyNBtDAaEAwZ2ovTEiMNGPd8GoxmCRruIJw5uMb17qDXIWLrBSAuggAU5heFWThbTst9rkE3CEYhgtwBipKldEzakgAr3qxbFXDZu8k5bb3LlzmZreRQ9ws2Y7WzD5SGbNppuAaHFeIX5rPaAADXDaLW7IKq1xmADsJU9R76SRpWbtvyTnSlCKirLVOA2DHTcA5pUl3sp0C6VjIVNxWy5Ox1aI2q/8Ak9tLbxrohBXUrBzdLWlYawNY9BWGfxViyBJB6g/tYacwLEE9z7TaHTqNN4HjWJTELiEW3zFGUB2shYyBAMqsoACgAR5UKG4dPCUZ3XZ/kejIpNcWHyhcS/N4X4r/AJ1KHyhcR/NYb4//AHV0bHVpkdmIpBrj/wDSFxD8xYPuLf5tK/pFx/8A5W39mf8Ax0bBUvB1w0g1yUfKNjf/ACin3c3+NWPB/lBxDlhdw4QRIJLxvtrUykkrKjGTdHR2FNMKyY8aN+bT7GNaLhWO59oPEEzI91QskZOkXLHKKtj0e6hTkUKsk0NY7xf45TDMbVsB7g9ryX09TWo4pi+TZuXT9RGb3kDQfGK4sODvdHOcEs5JJPcn8H4UzIsMT49e6CrKGB7GKoMVisK4hsJZ94RVM+9QKsP5vsQBAjyGk/HelfzfMTBA/HnQTsZ1sPhO1kD3GKaOGw52Q1pR4dY7L7/TtSz4cbeDP4+FIGkZkYKwROSRB7+VQbNi7ZvZ7KZJGwAIjeOr3VqsXwwoyIBqYie5Lb/ECtBc+T1xaFxbtsuSq8ue7sBGbzEzSHFVwYrCcY5jMMRcRAoDDMw6gGEgagkx2B18tBVrfa2ShtsrAqxm37GmWSDMnfyXbbWmvGXhu/g1ti+LYVyVUrl+qBof1h8DTPDnJtoWaQoZFE6KBk2HYGe3lWc5/K4nP1sWsDkS0EkKPaOw7mdKkXOE3vaAGUZiYe2fYGZtm3A1ikYYjOvnmUaHq1YQAexrRcTxGZLjWs4ULLEOGVQzhGlluMNdo/dJrCMU1Z4WLGpJtlZawNoN7ecBerUQGzWxIkEZfpCIII6TvsJVm3agZzaAFtS02rEWmBw7LP0e7Z37+4CBUB+E3kbpuKGz5RlLhlYEqQI1BkEZhp3mNaq8TxK8EEX7xLlk9u4rLkC6tDDWTtp7Pka2h4o9Lpk4fLKG7NE9pRbfptKy2gf6qyRzeW5yRy9JZRprvpExSeJ4W2xvZDa6A+WLNgxcU4sG2TkOn0VsGfI671lG47ixocRc0367usDLr9J6T79aUfEeInqu3SugIW7dDZc25Ys2sH2onT31o4vwdulfZRoeNYZVe8qoqhLpVCoUQpu4gZTCiYW3a3kiN9aqG120+J+2pGNuMXP0hdMzZCWLZlzHKwO2og1EaANoknpgSfPfSPMnSuSTtnhZ5+pk2VfsG3s79t/30kCY1qy/kzpRy6rbZQSTGRVa29zMW9kgKhnKT9xNHdwCqxTN1BsggJGYuUA1cNEifZnLrFPRLwOPS5ZcL8iqggAb1cYnEYc5vpILZQ+VMUzKOWygwun1vqkAwfaiKq8JisjKzIzxmEFrQnMhX8s/lT31FWlnHWrtwXsThg9tEZMha0c1wh2QDqkayB2AUa7TUNjp6RyxvbuR8Xj7MXBzABeLQxF4gBmxBAbspPPG3T0toSIZ+9xy1burcXOwNw3ICsCpi6IIdoPU/UJUQp2kTl+KYlnuvC20Uk/RhTAEiROY66DvqdaZLXYHUunfL6yO/nFb6ZHpSWWUadGvu+JFJmboln2X2Q3Oh119r6VJGns+1tBjjS3iLY5jZiwCm3bKj+sIcBundlJQx7HtmBWPsXmTQpadSZOe3mIygsSMzejT5+taK7YNu/cuWSiZLtxVJNpQIMFVzxmgMAYmJAO9RK4nNkjKFbXfgquK3zzbkJl62GUhlKwYgqEhSI2G21TeMsLfKIVbbrmDG21320KEt1ouWC/1ZyyNYiAOF3LrklQzs0k9LZ2ctpmUFZJVxMgAggkGofGMNcDlXZma30jqJiNsk7e7Yj7CM78o5bjunGrLPCcQDQbjqGBKn6K0SFydGU8poGbcDsfWarsRjbjLlzBRpIS3ZUEAgwQE2kAxtIqtw92NDtvptA3In6vmN1920on41LbRM55I7Wyfw4pdmzdti4rlIClbAUpnMkWrfVObyJ0Eb1E4nhLdp8tlFtgBSRmS+rMVzZszpGzKCAPq0i05VgVA012BE+oOho8Xea4Sz6nQbKNFAVQAIAAAA+ynrdFrq8mmtTK+6kgrMklI0E+0p0AAzbHStXxDCo/CGgIkspJMkSt8IdYn0g7SB2mqnBXbKZ+fbJzAZHUqGQhXUghiMyEMDAZTKDXy0j4db3DL5CgFl0EmBlvwmp7wFk9zNb4mqO3pXHanz2/A5PdwQVipGoMf60Qwq+VSAKMr5UtTPaUEMfNV8qL5qnlT9DLRbHpRH+aL5VfeH/CCYkSb9u3HZ42+PrVTFTOG4m3babtgXlKkQWZSDpDSAdoOnrStilFJcB+IPDS4W4EzpdBE5kGk9x66Qftqr+aJ5Vb8UxiXAot2+WqloXMWAnL3OvY1Xim2EI7bk3w3ZVcQhAicw/6TXcfBx/2f3Ma4hwUxft/737QR++u2eCz9C3+9+4VnF/1foVkVY/qX8UKOhXScgrxt/Yrw88g+NxZqJwfgnSpPkABoYPc7T99WviTD58LdX9Gf1SG/dUThPEQbayew1PupmTJH8hr+Nd6X/Iy+Q29KfXiIpxMco7++lYUhscIUdh8KV/JKEbfb3p3+UF8xShj1jeix1EyPFeD2/n9jPtAMa9RHM2jyyr8ag8X8JXbbWxhr5i7dBXmAg22CswaRvt5TtV5x3GKMXhbk6CQT79D9zGl8e42kWnTXJeQn/dIZT+376my6RzH5S2xCPZs8Qu82VL2jbVQAcwVpgCe1U/ibhq4Q8q2brqF5isSVCm5HS0e0Rk9NxVx8smLN58LdCwBnQyPUMN/c1U9u1dvWUlwQVObOJGl26BBkZQAsf6Vm3TM+pnGOJOXBO4b4C4jdtJetPo0OoF6DEAg67a/spniWAxlpBcu4gk5mtFDeRuoFmK6DKVz5TqB9mhFfw7jdyyXy3jcFu2VUGYGc5YtqQwJEg6QdDrR8KwpvoSXLhhLllMgnUqGZjrrqQAddDqaqbSXByzlhhDVKOz+42Pzw/OjLi4eZlCBrcr9M0NygSVWMqkzsR51kLy6W1YAEMRAZW0hAOsEnzEHyq9XEMluBcuagyJaDMCIkR5RpVfxHDXHCNAYQzCCezMGEE6wLRJIG2vuIStkYs6yzW1EBrJJ0RY7TG29N3rWtuVEG7b7rr1r59vfUv5pcnWz/ANMfWIOvvVh/wkdjRWsJda5aCoAwuW2H1dFuW2JmQSIZDoZhh6Vq2dnG7BZti2xIy7ZQA1pQddS5L5tMo7d20G1M37kzmjYFswOUL2LLvH5Nvc7t5VaXyymDm3j2z/mVHXBZnUAQS2mq6MTqwEmbh2knSuO1yeI5xcnI0mAAUYd2jKFsNqgRcq4S+WZCT0LKtIO8NtmqtvZTfUg2xmxKmOQwInEkwSZOae+09NWT4W+sWyqyRkAlczBLDL7UyTy7jCSd47gRVYjiVxWBdFlhzFdXdh7RMhVZkYhgSTlCye+k66vuO7F1CV2mNeH0Rg5dVYZkghbbQBmZwALmhgA6lj0mQBqXuPPbzWhZsG3qys2VWWZUwRmLCAQYI1DiJEVO8OBSvWwCM8OLhUDIoXqVWtQ2ra6iOnzkQeOovMt5SCijMDoqAl2VupUUA9CyAZBzCYGokqDGloTre1+Zn3tyxP6R7ep+FJXvPp7vxtUgrMkaidDMzv32P486ZvWT5Gug7iJfkkTOzbCf7tz2/bWrbGWM+IV+Tn597S7fNkgBkgDLctypILSS2sjTWcne0InTR9zl/un0nufTvt3rZL0rfIcqWv3T9HJB6rZ6uoEv6SQB5SZzktxS5j9R1b1nI13mArlKRYAvwEcuwk3TMh7be0xkxpoA5d4auNJGHAXIbjO9xMuaWDAShfMVBXXT2hp3qPh+P27dwrcxCL09WcwzOL7rBtyxBKgQ0zlVNgaf4k7OLT2biiOaty6jvtbh91WWiSdJMsRpFQ0qOTKoNO43v+pQYzw2y4kWblxUkFuYNtEZgRnygNookkDqE9oK9wFkcW7d2245POZ2m0iANDQSDA20Mb6aaB+/gXuXCc4uP0oSc86uiAZmG2a6nfufI0rAzhCbilDzLdxEIE6ykOwcDMpjfXYjcEVm64aOaVR+WcWkVD4W4L4w5VeaWVAM7FSXjIQ+TLBzAzPensFwq9ctrcHKCMOlrl4W85LXECjMB1E2rmnp6itKviOznDm0xPMF1lK22l+bbcOLpOdcgVkVdsoXUa1GwviEHl8/Mcoi4q27BS8BcuMFKGAulyMw1EtoZmlUCawGUwOJth5uxEADRyd5MHKMpOmutbjDujcKxRtgqnLYBfXPqfeTrHrWU4e623ZmDQRAyEEqQ0iZnQiRprtWr4eqvgcSVDKGt3VAYqTOgDEgAZjpW2Jrsd3T5IuMUmv8dznXBsZh0cjE2S6QNVZgwkwQsOBMEmSG17VBuAScsxOk7xOlGbfagoqNj2t7ER+DRgU4U1/H76ASlZVDcUIpeWr7wvwNcSxBPeB27Tqe1JsHsZyKFavxf4XTCIrKxzEgFSQwghoIMAj2DpH21lSKpprkUZKStEnhpi7bP6af9wrtfgg9FwfpD9lcQwhh1Pkyn4MK7V4HbW4Pd++oX9xBk/ts1fwoUIo66jiLwrIg96xuJ4U1pyqnpmV93atnSbloMIYTTaIMWuGuef7aJg43NbIYJPKudeJceoxF1IeFbKMrgD2RsMp8zWcnp5Ms2aOJXInPiMo1cfEfCSYovnanTmL7pH/4a5zax6XLireZlmOokwJmDO8ERvG+1L4njMMhCqS/qJobYapvhG44uZSUIJQ5gF0766VWfy3bcHQZe+2mvkTJM1lsPjjmC2hcV9MvUSDr+iTWxxXAEbrcobzCWW06KgbuVUkAevqT76SjqZabr5tiwxHCcPi7Li5nIJBRkYPlIGrKBqI6tGGxisecIlsPbRy1sLCsRlME3Cx3P1i2taXDYQ2xlK3hbkEZGUOCWTQOpaASIjUmT56U+LJN67KhOqCsHuoeIOv1+9LLFRhZw9fk/pfVFdjvCQshCxIz21uJJXN1ASDAkDNtVx80PDi1hFDHMHDGSQCDlkCIMeu9V4VXMEbALtpAEBSO4HltTjPlO3tEbDcx3+yspZmzgyf8g5ppLmvoTsCnMgtDs13r6VMqbtgGQVPZrm0fuosZautYJe4UtBmgJGqHDJc1XoESbp1EzEZhBqXwtyLd4CRKkEhSfqXN2zCBv2OseWsq+tu65QAZGQAhXU97lodTaezdzEb9hrodISTSOnp88HjjGXcz1/hty2R1ZWVYOXZVlS0GdWzXQRIgZyddahYG5iFy5S67SQ8AxaykEhtdRbjT6vvrT47LctG6R9I8qygdKrmt7GJk8pdDpBNU+FsuxyKoB1C5tjAntPlUSe9RMM+T5lDH3S9x/wCflwtp1VQcoLBZgr9bMdhrTKsqX1Kv0hGIJGmZgMuaJgiGHeJBo+IMqpaa0rO1wHKHRlTpAztJOqgnYTMgeZqnxfhe/imBvXy0EdCghVB/JTOFXbsO1XHFJO2a4ejy6tUmrX1/0XuF41yyWu3kMTlaJKk9WUMLYIAXOsj186h3cdbfKty8t1vo1ZgqqwUPdVuplUBZjTYQT765fk2twSbp08gvnp3qR/RhZkTcuR6Affp+B8KuStUzvlhc4uMpe37lzgTYyFTdtk5SRbF3VyWEohtODJ5aiIM9BHcUWNwIbPlsXWi26hWGKKxOeJe31liWMy2o7iKy3FfASW1JtMSwGYZ+4MwIA0Og11H7keB8zG7bJVZtgwSqqPprOusBTBEgbyIEzU1VIaw6IUt/0LbC23LrbuYQDM6APetXmUdZOVrzLLSC2/YKOxpfG7Jw+RLlnCzd5ttWt25KkXVgkNG0geYDGkKFtks3KuIGE21azDzcWSyrmLFokrBEmB2FQ/EOOOJAa1g3tW7UszAAEcy5Ftg0AaNI8usjSAaqmS3NLTF2XuA4Ml+GKoEa3bJFu0FVjcyZwYJLaqIWAAysO01U8QucpcZcsMQ7XuWWtk9BTPJB3AgH7SvbSmeG8XusqI2HuEqoByXLIU6sSQHUwTnM+4eVDD8a1updwtzpCNowZlyqbaM8L1ktlEEEGT6UcM09HJ8s3f6GHuksxLSSTJJJJMkak9zrvWj8NG4DnUXHYewtskEueYJMDXpG0iSBJ0IM4cGw9zNy2GYBzl5eIUjLmYiWEEiGmdo3rQ4Hhot2raWmNsZlZr5JGjW74zFl1iSF1iCxG26lJPjsaylBvQ3zRS3MTduHLluo2aTZKsGnTKwETlPTpLdQOu1S+A42LzcwsSV1OV3fRwTBBlT7wQdiNafW0bd8ub6XVKNbz8xYZiCeXmcEDTUz5+dJ4ZddL9y9aKlULF8xgXEZjKkwfaA37b1g227PM6qChn2f8orF5amDbulsxynMoB6oE2+WZ2ggHz2qb4iu2LmU4dGUF7zscpAOcpoDHsrlMDtJ86vRjb7tbvC0ha2Llwst0RcDJDgKV6dbbPAnXNG9Rcf84Ft7b2bX0dlJhmAyh7r9IkEllR5ynXIT3inW37GOj5Wv0MeuXmKXByzI3E69tN9IExvuK2HCWX5piFtHohgZEZmhTmHkse7WdKicY4dfa2oe0qiwksRcDCCAggdgPm5B1PVmM6ij8PcTFq0AgWSMzu5BLXMwGQJqFAAG+nodTV45aeTs6XU2saXH4nOsv4/d99ERXRrvFbaIT81wsaLOS31SY0ganpHwG2lP8MvWsSDOFwqnvNps2s+W+2/as9T8HuKcbo5mRQiu5/zFRgPo8MO/9S069p5lE3gJfzeG/wCTc+/6WnU/A/Vh5OHRTuHxl60Q1lyrAzII/YRr3+Ndlf5PFP1MP9lu6P8A5qaPycDysfqXf3XtvSnU/APJjaqzk+N41iL6FcQ5fqUqTl6cocEaAb5/uqtiuxt8mIP5of8ADe/zdv402/yX+Rtfq3fh/W7ff603rfYUZY4qkzkC6V2nwP7dzygftqsPyXMCDnte4pdg++Lk/Ait3w/h1uwuW2I8zuT6k0Rg3JN9hZMsdLSH6FLoq6DlLujFAUYqjMUK5NxbE2edi+YrFzduBCNlys4k9Q7gdjoK6yKw3jTwhnLX8OssZN20Pr+bL+l5jv76xyJtHJ1mOU4fLvRzpgkgFU17QJ+3pj7zS/mVskCEkgmIWSARJiPUU6loQohenN1RDakEqdexE7SJPbSpCGBANcro8bNLGpf07qvcRh8Fb+sqmYADZdfICd9tqMYO3+TbHqQgA1jUkQP9afsK7TlUwCATmRRMfpMPPerNPDuL0Iw7+8Na/wAdGmQ44cjSemX88FK2EQE9CA6g9K+4jbaKOwigdAUDfpAA+6rHH8Lv2QGvWXVWYLmJtkSdphiadGDQzDABUmQVMmB0gSI1n8Ck4yMZYsi2laf3lWGmcpE0rNESdT/CrC3hrJnKQsKCeoalkJMaanMVEep+yVc4bZB6rikiI6lnXQt6eg131NGhkrDJ8FQbUiCJ02PelYd7ijQhG+Okz8dBr6Cp9y0guqoMKSoOo0mJ6tqYwmGgMGaTlLDVfyoiPjpvsfeJNCUZRewbXiUCQIG51k6sdtp6t/QVBzOASrgGYBBywCYIJJ7gkHzmKk2bWURJaSdTHvjTykUiwJkELE9o11mfjrTjKmmyoZKkpPtRPwnDhc5LuyCUZVMHQZlK5jl6l1iRMFwDERVzheBPaiFDHckOvkRtPqTVFwglLwyBAfZHSPrdMHTaDFbFuOlEUuqqslekZNRAnK6iBJGswPsrrWRSPe6fq4ZdqaIL8OYLHL079Sa+v3fcKSbNwnVRptLoddgd/VqducZRyAq5jmVOo24BcHLsrTs0+oomxihQWRYJYaC1JIk7PZXQ5Tr56b7O96Oj1YatO9lHxnCvlLNlWNpYEN5AZZ9KoPDHCeXce466HKGDFBqblsgMGIAOW2XImQSBvpWnv41SRlUjUrP0CQwWXnJa1EEbN2IgEVWPh7q3UcMqrkblAB4IKM7RK/Wmx7RloA30qG22Rky38kU/vGeJYVRhyyK1q2120LdxVskKMy3OYBb2aEViVMHUHULWd4mFly2LvXnMZemEc83UNmOY6dY0HUatOKvibwAYKALyZLZe3y4UaBgqgNJJJaQoGh6qi41MSvNVjhLawvMtW2t5yBiDAWAWJV53b2YgkRWncaTUiutXmRpUwfx2NVHEby/OM1y66OUXKyhYLcwznBI0A1EdwKt4/BquBum4TbNtZtrnS7lAcC6OgSCJzEE7aA0SqjojJ1XYtOH41szML5ulZVSQxAUyIIYZdQT0gMPXarHC8XuDe44EKA1oW1ICTlEZYKwxkaEyNRFQcPhLufqtW1LkqvLPttmgkAk6Ex7MLqNNocv4R7aK7oVVwWUn6wEaxv3G/nXLK09jxurlkjnbjfYTjL2bRSxXMWOfLJMQIgaADQSWPmTQw2Ie2rQAVuDIc2aDlgmCCDpnHpqKctcKvtqtm8wncW3I92gpd3hOIyqBh8RoWJm3cjqygQIgezr56eVRu3ZzyjmlJyknY6eLYhc1oBV+jKFVWIVQzs2h0MZjG3pUf+VLmQ5URVKGzKKVADZmcABolszdoHYCkYwxduZlupIfKHzK4zKypmJ1I2nz2qMbg5YXqnOWOvTGUAaflb6+UU9T8icpLZtkzE8XxF2/121LvbVEaDMXA/sCZ6lusdZGogCBEOzgEN5UusgX61xWUgAKTo4B17bb0u1fUX0clwgFsb9QK21UkHsJGnkPhTXE3UkFcui9ZRSqFpYyqkAgZcoMgag+8jfcrXe/cTxDDWrdxltkOsDqkMDKgsMwAkTI2HqBT3AbmXEWyNNWGgj+7fT7qi28FdInl3D68u5/hqdwnh93nW4tXPa7o43Ujcj1qXZ0dPqWaLa7o71YuSqnzAP3UsvUTDAhEB3CqD7wBNOTXcuD2nyOm5STcpomkk0xD3NpJu0yaSTQMU1ymGFKJojQAmhQoUDLmlCioxTMhVHSRRmkBnuMeD7F9zclrbH2uXlhj5kEHX1FQR4Atfnrvwt/4a19HNToj4MpdPik7cUUnB/DFqxP95P5xUP27VeAUKAppUbRioqkV/HOFLibfLZisMGkQdVmN/fVF/MZfz7fqW/4VraOk4p8mc8GPI7krMengRBoLxA9LdvzJJPmdaP+YqTJuknYE27ek7x8K11HRoj4J+Ew/ZRk/wCZCaZrmaNs1tIB89O9H/MlNTzOox1ZBMDtvEa1qjR0aI+A+Fw/ZRlh4NWP6wT+VyxOnb2ttTRfzMT6rqv+7bOp3k9e+taqhRoj4H8Lh+yjJnwWvZ1B7kWzJ9/0kUSeDcrZ1vZWiCQj6j/mR3O1ayio0oXwuJf+TJ4nwcz+3fmPZJR5XWZH0tEPCFwariiDtoj6/ZzYrXURo0oPhsfNGMveCrjkFsTJEEE220j/ANTXyg6amiPgy7MjEIDBEjDqDBmRIbvJnzk+dbSiNGlB8PBcL3Zgb/yeliGa9bJGgPIAiCSNn8zQTwA4IIxCSpkfQ7d/y63lFRoiJ9Nje7XuzIjwnczZuZh5mZGHYGd5kXfOmeKeD71/LzL9rpJIiy0ywUEkm4Tsqj7K2dCjQivQg1Vfmc8t/J06sGXEWwwIIItGZBmZz+dPXfAd18vMxKkA7C1G8eTegA8oit5RUvTiSumxLt7si8NwCWECW5ga6mSSdyak0KBq0qOhuzH+K/BzYq7zEuInSBDBj+yqA/Jpe/P2v1Xrp1Eah44t2znl02OTto5efk0v/nrPwufwov6Mr/e9Zjvpc/hXUJoiaXoxF8JiXYh8LwK2LYtqSQJMnuTvUomjpJrRKlR1PfcTQozSaBBUmlRSaBiTSSKUTSaAE0RFGaKgYmhRE0KQ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1428728" y="4786322"/>
            <a:ext cx="6336704" cy="1033763"/>
          </a:xfrm>
        </p:spPr>
        <p:txBody>
          <a:bodyPr/>
          <a:lstStyle>
            <a:extLst/>
          </a:lstStyle>
          <a:p>
            <a:pPr algn="ctr"/>
            <a:r>
              <a:rPr lang="nl-BE" dirty="0" smtClean="0"/>
              <a:t>ON4BCB@</a:t>
            </a:r>
            <a:r>
              <a:rPr lang="nl-BE" dirty="0" err="1" smtClean="0"/>
              <a:t>Gmail.com</a:t>
            </a:r>
            <a:r>
              <a:rPr lang="nl-NL" dirty="0" smtClean="0">
                <a:solidFill>
                  <a:schemeClr val="accent1"/>
                </a:solidFill>
              </a:rPr>
              <a:t/>
            </a:r>
            <a:br>
              <a:rPr lang="nl-NL" dirty="0" smtClean="0">
                <a:solidFill>
                  <a:schemeClr val="accent1"/>
                </a:solidFill>
              </a:rPr>
            </a:br>
            <a:r>
              <a:rPr lang="nl-NL" dirty="0" smtClean="0">
                <a:solidFill>
                  <a:schemeClr val="accent1"/>
                </a:solidFill>
              </a:rPr>
              <a:t/>
            </a:r>
            <a:br>
              <a:rPr lang="nl-NL" dirty="0" smtClean="0">
                <a:solidFill>
                  <a:schemeClr val="accent1"/>
                </a:solidFill>
              </a:rPr>
            </a:br>
            <a:endParaRPr lang="nl-NL" dirty="0"/>
          </a:p>
        </p:txBody>
      </p:sp>
      <p:sp>
        <p:nvSpPr>
          <p:cNvPr id="8" name="Tijdelijke aanduiding voor tekst 10"/>
          <p:cNvSpPr>
            <a:spLocks noGrp="1"/>
          </p:cNvSpPr>
          <p:nvPr>
            <p:ph type="body" idx="1"/>
          </p:nvPr>
        </p:nvSpPr>
        <p:spPr>
          <a:xfrm>
            <a:off x="7199784" y="6497960"/>
            <a:ext cx="1944216" cy="360040"/>
          </a:xfrm>
        </p:spPr>
        <p:txBody>
          <a:bodyPr>
            <a:normAutofit fontScale="92500"/>
          </a:bodyPr>
          <a:lstStyle/>
          <a:p>
            <a:r>
              <a:rPr lang="nl-BE" sz="1000" dirty="0" smtClean="0"/>
              <a:t>© 2014 ON4BCB Walter </a:t>
            </a:r>
            <a:r>
              <a:rPr lang="nl-BE" sz="1000" dirty="0" err="1" smtClean="0"/>
              <a:t>Crauwels</a:t>
            </a:r>
            <a:endParaRPr lang="nl-BE" sz="1000" dirty="0"/>
          </a:p>
        </p:txBody>
      </p:sp>
      <p:sp>
        <p:nvSpPr>
          <p:cNvPr id="130050" name="AutoShape 2" descr="data:image/jpeg;base64,/9j/4AAQSkZJRgABAQAAAQABAAD/2wCEAAkGBxQTEhQUEhQWFRUVFxgYFxcYFRgYFxgVFxcXFxcXGBcYHCggGBwlHBUYITEhJSksLi4uFx8zODMsNygtLisBCgoKDg0OGxAQGiwkHyQvLCwsLCwyLC8sLCwsNCwsLCwsLCwsLCwsLCwsLCwsLCwsLCwsLCwsLCwsLCwsLCwsLP/AABEIAMIBAwMBIgACEQEDEQH/xAAcAAABBQEBAQAAAAAAAAAAAAADAAIEBQYBBwj/xABMEAABAwIDBAYGBQcKBQUAAAABAAIRAyEEEjEFQVFhBhMicZGhMoGxwdHwFEJSU5IVI5Oi0tPhFjNDVGKCg5TC4wdEcuLxJGOjsrP/xAAaAQACAwEBAAAAAAAAAAAAAAABAgADBAUG/8QAMhEAAgIBAgMGBAYCAwAAAAAAAAECEQMSIQQxURMiQWGR8HGBodEFFDJiseFCwSNS8f/aAAwDAQACEQMRAD8ArTZVWLqAekQBxKnVKr49D9YfBV2JwlSoI6tuupdw5JUi0ssFhZaNQTvAEweN+e9dxgfT3Z28hBHq3rKVdn1s0S4f3j8UKrTxAtnf63E+1PtXMTe+RrMPjmPm8Eag6qs6X0RUpMPB0W4ELIue8OzF7p3XMn+CKcUTJcdOKD2DzIeKw1Rji2DA0PEbkKKnNSzPFLLzTpPqI6IsVOfkutbV5+SlAc10A8UaYCNkrc/JOFOtz8WqTB4rt+KlMBHFOvz8Wp4p4jn4tRgTx8ynBzuPmUe8TYAKeI5+LU8U8TwPi34owe7j5rvWO4+aneJsCDMTwPiz4p0Yrh/9Piidc7j5hLr38T5Kd8GwOcV9k/q/FBqbQrN9K3eFLGJfz8kCuc3pDyUuZKiMbtl/EeCK3bL+Xh/FRHYUHj4LtLDNBBMkcNJ8k2uQNMSc3bL+DfA/FTMPtZx+q0+PxUfD4mi12bqQbQRnt5tRsDicOwyWPN7DM2PYJUWWS5kcEy3HXuAhoYDv0/inYfZ2XtuJc/id3ci0OkVFx7Qe31Aj9Uyp7a9N4/NuDhy1HeNVjz58jW+xfjxwT2I7NFLw7lFZon0XXWKzTpJ2dNdXjlCDmWV6VbWM9Uw2HpnidQ1NCLm6RXLYL0h6TPqg0aTiKf1yDGeN3/T7Vmm9o8gm09HHkj4Ftl0oQUVSM0ne4cUwkiQkrKEs9CDd5RKbUpEJjqkWWNs2pAazgHErOdItoZBG927j/BWW1q4Y293OPZE+uTyWc+huquLnmfZHAcAmpR3kKrltEibLw5qPkifYpPSDZvVsbuzH2BabZuz4aFQ9MKxNcU57LGAgf2nTJ8IVMMrnlpci3JjUMZnsPV+qVJUStTnvRMNWmx1C3GIkLqS7CJBBdShdhQAk4Li6ESHV0LgTgoQULsJLsIgGkLkJ8JQpRBmVLIpWCwb6r206TS97pytaJJgFxgdwJ9Sk7S2JiMOAa9GpSDjAL2EAnWATaeSmklorMi71YU/8k18nWdRWyEZg/qn5MsTmDssRG9R62HcyA9rmkiQHNLZB3idRzR0sFoCKIM8lym8gy06bwdEVrReeFu9V9Z8u+y7d/A7+4oOgml2ftabVN/1vj8VcUlhsNXmQfSHmOK0Ox8bPYP8Ad7uCwcRw6S1x+ZqxZW+7IuMTWygrzfEVS5znHVxJ8StztOpY9ywBR4WNJsXLzJWGEhw4j2I+zzZQ8LUhwUkdl/I3C2IoZYQknBJOIegNpkiyFtCs2iJdDnH0G8eZ4NWg2m9tJgtvgACAXe9YnEU3Vahc7XytuCyzUcPm/wCDTBvL8CEyi6o8udck3+HJWtLCBo0UrDYWPFSarbBc3LlbZ0McNIyi2GrCdKHTi6nIMH6gPvW/ptsvO+kLpxVc/wBoDwa0J+C3yv4fYr4vaHzK9yjCzh3qQ8oVFkuncF1Tnk0LVbKrU6WANZ2Ho1XDFtp/nKQcTTNI1HNnXUWO5ZZX2zNvspUG0XYcVMtYVw51VwBqBuVssaLtA+rN08HQkjXV9i4dr8XSZSpxhMXRe9zmy76G9nWVGFxuQ0hw7hCiYLZ9Kts/rjh6Ic6ljXnJaqHUnU+p6todJa0vOYwRAE7py1HpBVH0sk5nYthbUJ/tPDyY7szY3B3JTsJ0q6vDsosow9lOvTbVNUmBiS3rXdXlAmGwJJjmn1IXSx/QfD0n4mnRr0BUFZwAL84ysbTqucW5XC5cKd7iAUtmbBfjutq4egWsbSENpkZfpAbTzMGdxdlcS9wk8LqDsPbrqOJpYipnrmkCGNdVIiWloGZwdDQHGw3qDhcV1fWhjbVKbqXauQxzmnURJ7IvEa2QtUGnZr9lbOw3V4AV8MC7E16uHqOFSq17S2oym1zQH5ZBfe0GFArdGw3CYqrM1MPicg50WPNFz451HNvuylc2f0kpUqOGb1DnVMK+pVpuNVvVmo8gguZ1clrS1pADhMXKk4Hpa1rTSqCq6g/DPpVGZ2dqtUeXvrzlscziQO5G0LTJO1ujtEYBmIp0Xsc6lhnNcHue19WtUeypTyGYgNDgeJA3oGyuiZGLwlLE06wp4hrZJY6kW1HNecgLmmXNy3Gt0PF9KKf0bqqVOoHnD0cO57nNy5aVV1XM0NE5i50C9hzQtl9KC3E4StXNRzMMGjKHZy8tz9qHuADjngngN6jaJUiyodGKNUYhgp1qGIpYcVW0n1A49Z23hhBptN6YadxBJCqOkWxGYehg3gvL8RSNR8kZWmRDWtDZBE3km6kbB6Qsw9Z9Sarr0uq7Db06dQOLH9vsywFls3pckzpRtqliadANzh9N2ILg5jQ3LWqmq1rHB5MMHZ0E8tEW0BXYzoDiG09o4V7rAVCDAJ9JjmiABJu5bbD7JpBmKw+JxWalias0w2nWJoPl72vJc0ZSbNjevN9jOIxFAhpcetpw0OylxziGh31Z0ndK9Kw+PruAc3D4sNmGhuLo/wBJoCX9o+kBJNvEKRQJ8yyoYljMYaz62HGGDGU6M4t9MUqLWFkmgWZKhc47za29eVbf2m+tU7bw9tMuYx0AZmgwHGN5AHwC3DMe6i0UsmPaXObSAFXDOh2XstaLwC1pgmxDTBsSMJt9gGJrAZz+cdeoAHzPazBtgZnRGXIEOZWVXwIzBua2sEqHSNSpOHJHpBzSYEOiPSOmqlVcO1xBI00RIVTVlydFS9rmlpIOYEtd3gwdFbUnEQRqLpQnMGqiiRstcaZbI3iVjcZTh58Vs6LZpN7ves3tfDxfgsmLutxL57pMqgpr+0wHe32KFCl4B94OhstKKmTKOIsElX1JaS3gkjuCj2DEsfUqZnmY04AcAmOw0blb9Wo+JC4c8rlzOrDGo8iA1qHWFvX71Ja3VBcwAXKpptl+yO0ivMdsv/8AUVz/AO47yt7l6UKg7l5t0gwxbiarZ1cX+p/a95W7g41N/AycW7iivALipVNsCE1jYRAukYDq6uBORFEF1JdRIILoSXVCHQuhcCcFCHQnBcTgiAS6El1Eg6m8tIc0kEEEEagi4IVwzpViwSRWIJIPo0/qkER2bCWgwLGLyqYLsKAaLZ/SbEuLSajSWvD2nqqUh4a1oIOT7LWjuACrcXiXVXuqPMueSXGAJJ5Cw7ghwlCIKQ1KE6EiFAjESkLqXtN1J3VmlmDspFQEdkG2WOeultFFpi6EXe5JGi2Jgy/D5hucQfI+9V21NmE7ltf+F1AVKVdhvD2nxEf6VfYvoyCZWOe2Rl6lcUfPmIoFri06hNpi69O6cdBn2rUGl0CKjQJNtHAb+fqWPwGxHvIAae7etEe9yKm0hlNgcASLnVJbKh0JrZR2XeBXFdqXUqs0GErF3duKLXaoOGdAAUkvsuDNRts7UW6BOQatKQji6JTI0OiiQzZWdWsH0spRinc2NPtHuXpz2t5LJ9M9kufTFVgk05zcch3+o+0rTw/dmZ8+8TEgDinADimgHknCeXiuiYB4jinhwQge7xTge7xRsAUPCcHNQ2v5C/8A59y6HcgjZKDB7U4VGoIfyCdn5DxRsFBxUYnCoxBbU/shPbUH2QjqBQZtRnJEFVnAKOKg+yE8VB9gJtSBRIFanwHinirT4DxQBVH2AnNrN+wEdSFp+ZIbUpcB4pwfR4eaAK7fu2pwrs+7COpeRKfmHD6PDzTs1Dh5oAqM+6CfnZ90Pn1qWvIWn5hJocPNdDcPz8UMOp/dfPinjqvuvnxRteRN/MIKeH4nxRqNLC3LibA+KC2nR+6Pz61dbC2BTrOBFHsjUkmPbdRySVugJN7Ky5/4SU3TiHQcrsseL16M9mirtiYdlOnlYAL7rdytCuVkmpTbRsjFpUyM5l0wUgDIAnjF/FSHNQ8yFko5kSXesKSlko8bxnSSjSeWOLiREwLAndJKGel9CY7fflEe2fJYbaLj11Y3MPfOn28uo7wowBgmN4E21MkewqLhotbl74iSexvB01oj6lTwZ+2mjptS+7qfqftrB5Tw8x8Usp+S34pvy8AdvM9Bp9OaAF6VT9Q/6lrsNWY5gcLtcJHr4rxbC4Zz3ZRrDjqPqtLjpyaVpsDtjGtbFOkC28fmzx/6uak8WlXEMcuraRs8XRpi/VU439hvwQThGfdM/C34LODau0j/AELR/h/967+UNpn+hH4W/tKta/Fr1I1HozROwrdzG/hCd9GZ9hv4Qsz9N2p90PCn8Uuu2p93/wDj7yrN+q9StxXmaqnhmfds/CPgn/R2fdstH1W/BZQO2r9mP8unZdrWvrzw+vgpv1XqDSvM1ow7PsN/CPgnii37tn4W/BZEUtrfa88P+ynNw+1j9cfiofsKb9V6k0rzNi2m2T+bZ+BvwXQxk/zbPwt+CyH0fauvWj8dH9hEGD2rr1rPxs91NDfqvUmlGsLGfdM/A34IlNrPumfgb8FkTgNq/e0/0g9zE4bO2p9/SH+KfcxTfqTSjWmiw6UWfgb8E0MYP6Jg/uN+Cyv5P2t/WaY7qp/dob9k7UOuKZ+ld+7S96+aDUaNeTT+6Zr9hvwTopfc0931G8O5Y38i7Tm+LZ+ld3fdJ/5C2jvxjf0rv3aev3IWl0NeW0vuaf6NvwQ3spfc0/wN+CzVPo3tE/8AOj9M/wDdqUehm0Ivjf8A5n/uka/cDboW1Tqo/mqf4G/BBaKW+kz8Dfgqx3QzHTBxh/TO/dIf8kMZ/W3/AKZ37tLX7v5GVdC6pilP80z8DVbDGgQGiOEaLJs6HYvX6Y/9M792pP8AI3F2nG1P0zv3SWUL/wAl9RlJL/E2WAx+qsWbQ5LEYXoTiz/z1Uf4zv3an0uguL37Qr+quf3akcX7l9fsCU10ZqPp9tEN2OvoqJvQXE78fif0/wDtJ7ehFb+u4r/Mf7Sfsv3L6/YXWujLY488Ckqr+Q9b+u4r/Mf7S4p2X7l9fsTWujPL9u9DKrq9SpSLMj7mXEEE6iwM3E+tU9TotUDiMzC3WQXTbfEczvXp1ZpKivw6ojxTSo1S4dXZ5f8AkCr/AGfE/BCdsl/Lz+C9Iq0QFXu2dJKZcWwfl0YmlsxwIMgHdr7wtZsvElrQ3hZdqYCCFLoYcC0JM3EalRbiwaXYU4h8I1PrSJi3EkD2rZbD6NU3URVf2yQCGzB7RgZW/WuQoO29g1SGFt+zJYT6JiT5CyonDJBanVB1xctKKRmEr65fMJww1ckwNOYWkw+CdTpsDrkidNOSBThzpZGU5g4hxnO0xFrWgyuTl4/PjlKLS299ehfHApJNFbh9kYl9w0agekBckC3iPFGq7HxLQC5oEkiM17cVcYfHZC5rXwbOImSBNjfQS31wnt2pSe0Go+czgRAcS4viDDBeZ81fj46WWOmKeuvFbe6Elg07vl78iqOwcUJkNtr29LTJTaWw8SdCzUic9rEAn9YK9w+1aDgS2o7TPOWqB6RBdO8dm/MRdBxG1Kbs7KZewh4ioA4uc50HK1kEzpM8vVrlLL4f2U93r79Ctd0cxIiSwA5r5jbKCTNuSI3ovir9qmIv6RvHC3qVrisW0GqRVINExck5XGSd5gn/AFKNs/bBqfm2wHEQTr6dydL8dRu1VePLlk3s6+Xh7v4DOCq79+hX1Oj+IABzsvJjtSIMXkcUL+T2I+8Z5/BU1fpVXwtUiGvyZhDmWIafeb2WmxO2TQqNltnAXyFuUuIj0geIkgGJtuKqkuOqMk1T+H38Sf8AHenx9+RFb0arn+mZ4O09QSHRmqWtcK7S1wlpyuEjjDgLc960JxtE0icQ5oFSzC2cxiMztG73AaHRSWbcwTWhk2YA0AtaYAhsAl1osPWrVDiuzacu94OtvO/bK9Ub5bGUd0Zq767R6j8U2p0fqAT1wMQLN3mwGupK02za1E9dRGc1GnP22x2C6BlLrkcItZUu2KdZtemxrXOpPBNgDD2gOtYgXHfwWTFPi5ZljlOrV8l8Cxxi4OSIbdmuY6BVJhoceyAAC0OvLucK2oYpwbd1MgjXr6Qj1Z5WK6Z42qzFBuYtDwMw3/zYsZUan0mxTWBjarg0DKBDdBYXyrtcPgyTTcpeL9PQyZajSvf4HoznGJkSBMTeA4NPgXBQX4wX71m+jG3ak1W1nOcMhiYkHM0kzElR8RjiHOvb1+UqnTlxyccm/R+vkvCi6CjJWjVDHBSG7QsFiWY8o7MW5MpMZwiejbJxYKv2BeXbL2mWGSfatxgOkeHyDPVDTzn4K6FlGRJci9DVxzVUv6W4Ma4hng74KZsva1HEhxoPD8sA2IidNRyPgraZUSMqSfCSBDyxzrD1IJqaju85+CLq2yE4fPd/5XLZ1yDXuh0yjuahaJUx6QyqyR4oWX2KS82KCHwUUQ0fRzHNptzPcLS2+5pdaPX4SrHbG02PMNqsENIa5pM5nCxIbOk3Pq4xkqFMgTlaS4mQSZgaGA728FNpVXMBLaTSbCJcbGL2dfXRM804rRKua3/hV/ZknjcncfP+yVT2a+oC9mJPYa3MYdd/Zb2QXdkESTBNyrTGjK2m4BzsxDTYCIBBcZPLzUSkCKZFmE5g7KZFgNxJuCSIO8LmBx9sgYXF0NLnB19BMtECblUZJZOIl2TjFV49Hzv4b18fQOLRiipNvcNnE7pi/GN3qTGPbnJyuBblOYWEg5mkGLkRu4rmGrtFQuLCJkF2WSWiY79fNcxRc6vmbApG5uRoG9kMBm/a18L2xcJhlqc1k0v5fN8y/Lmg41V+pAqbRpFmWGmmQ4Cah0c7NAvJbmPqkruGx9Fgf1bKDXZmkQ/IJaWhozN9ECAI0Em1ysdtpsluYH0X/V/tbo9Xiqs0OT/WAvQYOHlPHGbm/p9jm5HGM2kj1D6UCHuyhwDi6p2XFrg7U0yAS8xERvGtlabMwrTVe+jTp5CcrxJZDwAJDSDIEggNsTrCqOjdPNgqUE2pkgDi1smQBJAMeO9Owe0QaWcyzttZbMAS7QGXayQFz+zzcNKbjvHf4vlvVe0Wa4TjGNbgdrbAw9V73PFQZQXHqwQXZ9GguDg4iDYDfdXlDBh8sqBjZyikReC0tIN/RJgi1hZQ2vCPh8MKrgAJc3tNJmWn0ZHA9rXmVzcXHcQ3GDdpNbUi2UY/qSr5stMfhC+k0Op0usbTk2c4D0D2SIzHNTmYE8lBZhTmBNJkQcw6kjM4vbUza27TdFmOlualSDWuqAtc2mTnJJYXEwSeYmd9lnsOxxjM90u4OPx7l3cWHJxUO0jNx5mTI4wlyPWKRqDM54kn62SCGAktbPASfNdwuJDcxAnM4OBkmHgAAiSQBYWEe1YrodPW1GdYb0XnUkB8RNzf0lr+jwa5zqBaA2m0QQHNtlBkfVA7Q7vBYOJ4DicWZShO5V4vw9OpZiyxlFxeyK3bPRmniq+DqVSAXQ2qWy0OPaBImcvo71XYbodSLsUHE5WCl1MG4zlwdm3H0VtqnYMMYXtaCA4OOnpGYHFxUMdWykMjGgCxpguDWhkwZ0tGisx8bKENDnulK/i9lW29Pp8h5w1O9PT0MXhujZpU8LXDr5avXwYlzXkNyk6Q0XHGFna9Vrq12gyS0D0nC/pOtbmQtnt/aGVjhkDRDo7TzGbWJdCxDakV/wA2MxLoIIAET2jPctuLilxFNb1W4IRUE1fyNiMGMjCZ7TWu8RPvXG4McFaPxNFuEwri6aj2NaGNAJDQIzOv2QIi3FJlOd5XSUUZXJkKjgWEgENHeYUjFYOm0N/NU3kkglxeQBaAMpHE68FNdgeAtZFGFtBE96sUUI5EDDbOpkNIa0SASGiwO+J00Wj6OUQ0vAESAbACwPIc1Bo4eCABEbhYAdyttlth5neEJrusCe5ZELq7CSylp5RS4cU00/I/wXGOUgau53HtXNSOsytqM1Ud7Va1qUqM+ikcRlIgkodgQSJ4jjB0RqzIhRauhUQSZiekWHFUVBkDQO0zNMEEgNPHcLKVgekmHFV789N5PbY2S3tEg5QOImL8F43ndMSbFTMJWIqA1CYAcNYg5HZZG7tQV0fyOPn43fzr2zn/AJuXKvCvqevYnaBcHSRqToNS6ZUmjjslFsCXQ6HWkSC0GYkwsmRVykuYWNNw5zmtm9rE79Va7NY+oxoY+k7LMjrBm/DE+uFwlDNjblB87L+JhGTbXRfz9i22bg+sEueRwvzjeUd+yiHRBcwgnreshoA1kRM8uRQ8BTcW5AQ11y11nAgOAdA9cXVt9FuTJMxAMQ2LWtvm8rFLKuHk45Ipv4/bYsjgUsarmYbbPRuq40zSa0gh96jgz63B0aW8QqZ+wq4s7qQSLg1GyJnW+tl6BtalUdkDQ50vAlskNEHNaDEhovyWZ21Re1xljgBfNuMwPj4LucPx2Ts46EtNePPYy/l+ep72uXmXfR+uKeGZTqOaC1rtKmk5YFuQ1v60LZdd7gRUIAzCCYAjLuMNDrxf2KgwmDJMvcWCGnTcRr5d/JW7H0Gggl79PRZFgImTB5+tWyjPLFpq0+fv/wAG7OCd8qLesxl8tdg7JDR2O25wMESdQWkRpfkhOrMDW5nWIBJBAMgAbgZEuO7VoUNuKwwLXdVUJZ6JMSDGoJmLEj1oOLxYqA06bYsTlIaZsSbix3/NlXj4CGNqUYu17/oLyXtaopuktdpp1C1+YAsInWwI9V1XYXarSBcblJrYXOAQG3u4QCCAN+Xkq92Kbh3WptD9wgZeR+dIW3hc+lVT5spzYF1Rotg7S6urndcZC3hOYjeFqeh+2aLXltepTY11M6vyiIa0AAuM6OuREg8bZvCOxNelTIptdSguNQUdCLgBxM62mAIEqlp1n16tTqwHkOa0HdkAyiPDyWrJieSak1S9szQkoxavc9cxW02sY2lh3UmsqODWOa7MAM1NmUZLGQePjouuNFzHtoFr3NBLmlrmNzOJAklsdpwPHQrCYXbD8Cykx0B1QueYuWuyxTBABgyxp8NN3B0wr5TLahJZSMEm7w7842d06g7uZXL4r8PjkTio21yfnz9C/HxM4tM0m3cOXNAhsEGTPKwaI7WnksJjaP527srZDiRYgRYzuBI9d16TgnNr02PaBlzE9oS6wLbXsZ38O9UPSnooc7ajGF7SGZmNaXOiL9kXI1XK/Dp9jkeKTp2l87ZvnU4aq8Cz2RgG1aVN28Zm+D3cN3wV7h8OA2NfiEXons1rcO3rMzXEuOUsdIBcYn1X9auG4akPrHw+K9XGUaOPO29ioZT1Bn3eCrelO0zhcMazYDg5ouGmxMaOtOi1fUUuL052FokQ5mccHAOHgU/aIXSzK9Fdq/SsOKriJLnCYAsNLNEb1eYFoDwJ4qyGHpRApgAbgIHgEhQpgyGAHcUrmmqIoux+UJLiSoLTxqjU81LoPu3wPsVQzMLkFHbiYK5i25nWdPkWZ08vnyXHsQmVh70cmyLQtkHE0lAr0uCu3NlR30NR8/OiXSNqPH8QXNquyj0XuGk3DjqubVp0mCmKTnuLqbDVziMtW+ZreLRxPFbzaexWNqZ20wZMuA1M6nzVLtLZ9NxGSkGgAzLRJJ+fNdJcVBKnzOf+XlKWxL2riHPcM02EAaw0AHcq8VS1wc1xBGhCk4jCyOzd0AkQY4a6BTtj9HKtaIY7KIzukOgSfRaNLRrvCSMUo+RZOT1G76NAGix0QXMbPt9QkyrFrmhzg30jDna6kQDys1EqhjDTawAAUmAgatyNY1uY8Te3IoDnLx/H43DiJpu79r6f6OnhkpQToPs+q2lYAhsGAOJvN+8+Kh7QYH0SwjfPzZItzAgi3zwRm68lUs2SKpS5X9ee/jZJxi0/MzWM2RVMOpNNRsDNlkluVobDmC8GJDhxIMLg2ZiX2GHqd/VvPsatT1LQJAM8tVLpOaAQRM7yTaWuG/mQfUu9w/43BQSnDfrfP5HNngnf6kZZnRrGuv1JE3uCBNr9t3IeCt9i9HfoxfXxADqgblp0i5oDi7succhcbNJOmqOC0zmGWCQJdqOOtlMo4W0taT3aa8VMn43JpqGPfrfv+QLB/wBpxMntboR2gaLTGUWNR8Gxns5dD7hFivPMaA3ENfV/m+uGeT9SWkg88vsPBe8uwjnek0ndcTbhdZ7bPR2g4ZqrW0yYm0iQeyY4j5lPw/4pLX3scq61/pIk8Ua/UjQUKjW0xl01gG0RaI1WJ2L0cbXxuLqsa0UQTlLhLOsJY85YBv6RkcVLxNJjmBhxRAkSQ0zl3gbp5wrnZ2LohtGlRcS1toyucXuNsznEWJ3nuXV4rjoRh/xJyfSpL1tGXHBt97b35GH6c4UNxLOrBFPMwzBP2WndOvuCBTEtmN2h3ea9Yo7PPWMe9shj2uaOyILZ3zf+AR37HptpegI6qpSgfZq1M7vNJwfF5eyvLDffy6dfT5Bywg5LTIoujEtwlNpp9rMZ3GC88dwB8gtTg6xgNLiOF9yrqlQvqZsjgNIJGXcJmOStcEwEB7hci1jYDgDposGDhssuMnmlsrdeZoyZIrFGCDF1tSofW3ABGqsMRTzNIGpEiyyTKFXrcrbmbXj50XVlsURpo07jCITZQqGBqkdtzRbQEnzRqWAf9on1D4opMVtEppsuPqJpw50nzCGcAY7RMfPBGmC0FFYJIH0McT+EpKUyWjxXCAuOhKtm7MNTVpmNNO5ScNiSQcobvmJgA6aaIrc5bkyiJkmNd5nf8UOyhW5Z2sr2IbNkVWiXDKIm5+dydQJgiJ5+yynvxOodlIOoiR4fOimUJABAaAdLbjy3eCreCHJFizz8SkfWEaqPVxd442Vzi8GxxJcRJuYIHknUdjtgOymN0wN/Anms7wTvYvWeFbmWr0nGA2YAgKfgujhJb1hkHgJ8ytdTpXiGj1AC3cFypjQ20knfYWPDyVqwR5zdlMsrltFGK6QbJbRZLfrTuiL2CN/w9dL6gGuZp9RMe9aXGCnWAbVZLdYzEX9RCbs3C0aEmhSa0mxJJPD7RRjjim3GqFeR6NLW5LGHcfqmxj55QFEfIMZfJWrMS6DcB02mY8kao5siDJi5iN+5LLBjW6S9EJG73KL6SQfR8lJo4mfq+StesKJnEEXnjYmeOiKxx8K9Bn8Ch2tSLqRABlUWyOjTqr4ccoABJMm2luevgt+1wsInjN78UWk0A2EeWnuRUVe5NTUdil2b0Kosu52d24lugmbDQaLV0MJTa0hoA4WFrX9iHRaIEm6eXiIGnyfBX91LYo7ze4xzFTbU2O6qIm2qu2p7Aq+ZZyM3szZ+HoEl5a51okaQQdOMjVW9DHUPRaJvMBpufUFYuaL23fPsSpwBa1t3cmTrZCtXuyFXxbBrTef7h9al4WsH36otHFwA9QGpRGaJwKNg0jWkagblzrSugR4+249qaUE2GkKrVO5RWYeXTF0UuuO6PD5KcQjzDVD6UC2vOUei7lCiUtVKpJkxWkGgcFyZXA1OcIUANSXRCSgDxiltJjASxrp3A6TuMcrLn5QdAkA/FV9EXI4hSGCwWd5X4G5Yl4ljhscc05W90bxvT8RiHPNzaLKJhjEI4SvJJoPZxTHkQe8AonWG1z4nTSyY0T4LoCRNjUgwrvgjMb80ak23fCBNp5+0IuHNhx+f4oW3zBSDBsz3+xHA9qDhxc95PipWS0fO74KyL2K5LcMxEYNeU+G5DARN/qHz4IgDNdbu94KIeXh7EJrfZfzKOBooBiouUpijsapTUyQrCtTwm005qcUI1EYh5kSVABOEbikBZdCQGqIDoXYXAnEqEODcmvCdKTxZQhHe33E+xENwmvHshcY5MiCAUii68IG9FAj3IiskVEtUKo+yG2pzUAGASTRUHFcTUKeGUPSCN8fekksLOmSqHpDvUobu5JJQDHg+xd3HuSSQIcPon1KXR39/vXUkIkkSKWpUmn8+SSSsXIrYVuvh7Edu7uSSTChosPX7Qi1PnwSSRFOt1+eKMz3JJJkBhmfFEakkihRO0HePapTfcuJKIDH/AMUQJJIgE33rpSSUIcG/53hPOiSSICLV+HtXAkkiiM5/BMrOMapJJxSNiHG91GouJmSdVxJAbwJAKSSSYQ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30052" name="AutoShape 4" descr="data:image/jpeg;base64,/9j/4AAQSkZJRgABAQAAAQABAAD/2wCEAAkGBxQTEhUUEhQVFhUXFxcWFhUUFxQZGBUYFxQXFxYXGRccHCggGBolHBUUITEhJSkrLi4uFx8zODMsNygtLisBCgoKDg0OGxAQGywkICQsLCwsNCwuLCwsLC8sLCwsLCwsLCwsLSwsLCwsLCwsNCwsLCwsLCwsLCwsLCwsLCwsLP/AABEIAI4BYgMBIgACEQEDEQH/xAAcAAAABwEBAAAAAAAAAAAAAAAAAQIDBAUGBwj/xABLEAACAQIEBAMDBwcJBgcBAAABAhEAAwQSITEFEyJBBlFhMnGRBxQjQoGh8FJTYpKxwdEVFhczNEPS0+EkcoKTorJEVIPCw+PxJf/EABkBAAMBAQEAAAAAAAAAAAAAAAABAgMEBf/EADERAAICAQMDAgMHBAMAAAAAAAABAhEDEiExBEFRE6EUIoFSYZGxweHwIzNx0QUyQv/aAAwDAQACEQMRAD8A6bFLVakC0KMW621HNpI5FGBUgWxRi2KNQaWR4owtSBbFGLYpWGljAFHFP8sUfLosNDI+WjinglHyxRYaWMRQin+VSeWaLDSxuhlpeShFMVCIoopZFCKBCYoopcUIoATFCKEUBQAIogKVFACgBLCkUjiWJFm1cut7NtGuN7kUsfuFed0+VPiY1N9T6Nasx9yiKLKjFs7H484ryLDEGDGnv7VxD+WsRJIvXRPk7/xpnjXjfF4oAX2RwPJMv/aRVXhsWWaCAN4ie2sak9gazk7OjFFLk0FvxNi12xN39cn9tdJ+TrxXcvgpecsw7ncjtXIDXQ/kq4YSzXO0wPspQbseVLSdeoGgogUZrY5BFJNLIoopgN0k04RSCKQDTCkFafNIamBFYUzcWpjLTRSmBBdKaNo1Yrh5pwWQKlyLjCyofBmKrrtutM6VX43CTqKlT8lyhtsZ64lRriVaXrVRLlurZKIGShUgp6UKko61FHFKigBUAFFHFGBSgKAEgUcUqKBpDE0cUdHFABAUIo6FABAUKVREUACKFHQoAZdaRFSDTbLVJkSiNxRUs0IpkiKKKURQFAgqIUuKTQBR+Oz/APz8VPey6/rrl/8AdXmp+ED8s/D/AFr0N8p97Lw69+kbS/G8hP3A1wm7cgTSZrjKpuEeTj9X/Whb4eyENmBA9/lFPnHelGL+YH8dqlmqDtoWIA3Jge816B8EcIFjDoI1gfGuPeAeGc/FoI0XqP2bfj0r0Fat5QAO1OC2szzy3oMiiNKIoq0MBNJpVEaBiTSSKUaRQIKKSRTkUFt0DSGclOJY86kKkUCKhs1jEYZabK1INIZak0IrrTLpUthTTLSGitv4UHtVbiMEavnWmLiUamh6UzNHD+lCr7lelCnrF6ZtKAo6EUzIMClAUUUYpDBQJFV3G+NWsNbz3WgbADVmPko7muXeJvGeIxKlLX+zoZnK0uw9Wjp+z40pSjHkwydRjxupM7FNKivNBwLbm8+4+se5A/fVz4L8bjAXmW/muWwCsr7U5pmGb7qSmnwXiywyJuLujv0URNc5Pyx4L83iP1bf+ZUPiXyhPeW4tq0qo4yqzyLgDKNSASAdabklyLLmjjVyOpTQmvNrYF9Ppbnxozw9x/fXf1jUerEx+Nw+fY9IzQmvN9vB3I/r7w/42o2wdwf3977HOnvo9WIfHYfPsej6Brzg2FuD/wARfPudqmcP4Pdulh85xAyqW6S7kxssA9/3U1lixrrMTdJ+x6BK0grXn2/we8o/tN8kMFKh3kM2bKPJpyNsTtSHwWuQcQdrv5pbj5jpMDuTHmANNCarWivVi/P4HoQrRqled8Tw3EJo97FKYkZnYT7taaTD3Y/tOI93Mb+NS80TJ9XhXL9j0fTTLXnTk3Y/tGI93Mb+NBkugT85xH/Mf+NHrRB9Zhff2On/ACw3CMHbRQTmvLMAnpW25/blrh3E0IE6x3MGB9tbTg1u6BfuG9fdbeHuuczuQsAQ2+kefrUXw5grzXbd03bjkRnDuSCGRzl1aWGjH/hmn6iZrHqIUq78GAzD8qtX4Q8PriLOLd2ym0trIYJ1dm0iRqcsD7aebCvdvO4ZwzXXCKvVpnKqI7/CpHGcKy4m8ilrIRkUokqCyorZiqwJBb9po9RFvqYU/uOueEfCdjCKHtqeYyjMSxOsdp2rSVwF7eJCK4xl852yhFvXi8zGqg6SdvP4w3jzjLS5mvYryH0t32iDCnq0bT2d6r1EYrPCT59j0CaKud+EvlBw6YW1bxLXhdQZWJt3bmePrZgDM+utW/8ASNgfyrv/ACL32fVq7Rq00asikmuSeJfEOJxVxjYuXUsoYTkcxc0iZcgg5ttO07bms7cxmLBg4jFAxJBu3xA1/S9Kl5EjH1oLk72RRRXCVuY2P7TfkjMFOJYOVjMCLfMzkFRmGmo12ocP8RX7bqWvYm4BBy824SYI0gtBG9J5UuxpDJCUkr5O9Jbp2IrLWPlEwLKDnuAn6ps3iR6GEI+Bq44dx2xfIW0+YkZgMrjTz1A86HJHRGPgsCKJhSzSTQMbIpJFLNERQMZYU0wp8ikMKBkZlpm4lSytM3BSKRFyUKdj0oUirNSBR0BQaqMA6qPFXG/mmHN0LnYsEVSYGZgSCT5AAnSpeMxS20LudAJNck8WePExgFlLeREuZ87MJaEdYyxoOqd+1KeyMcs2oNopuL8Za7cNzE3GJIOoAgRsqLso/HrUXD3QwkBoOozDWI8h+6oeO4rbU5WkyJ6YI108/Sl2OJDJmCOVAJ+r9sCZrl0ya4PJljnPGvkd3z5J4UEDuCARodZ1GhqxwXDCHKvb6soKq5cAlri2wTlIMAsfXT7KzQ8SWwZhpkEaDf41d8E46rOWbrOWRBtsRlurcOZS6mOlu/enCL8Ew6fKn/1a3LY8MYkhcNbfKwQkfOl6umAoe4rMOpYIEa6GnsPw4MjBbC81YLJlxAWCzD+tN3IT0MTr2imDxCyZ0IkKACqdKoEiP9rGvQstvvTh4raMACJn2bQGgzGJXFSPaPqYE1bi1uzaWJq3Jbf5X+iNdsOCo+bJ1MVBBunqBKlf606yCB5wYmrG1w0ZZuWkVg6qyfTbM6LowvH8smYI6fPSoJxtvM0z1tmMWj+UWgRiBlEntr60/c4nb3ObdTpaE9JQ7m+dTyx1GTvWao5ouC/iKJhI7j91XPA1OS7CK5y/WKyq5LksoIk65BpO40PaoYSN4qz4e6ZAGdVi4rFmKCANiAQSx9oQvVJHnUw5J6ZKWVJuuRzHMmHFlxaVsyknPcAV/okbNJkLqxAESYIjYnP4/jdxb7sjWra5rckKXRYyMTmAEqDvA1y6dpvOP4hCGNu7bOe5n069A1wknI3STnGjd17biut+GMQ9xbiRkZ7brcz21aJXqCloVhEgMdI1roilZ6uLFjUmqVfzsTbXEVe5aYG2S9+3cYG7akHmXLgCIozsPpW1cA9IHepuNwGItjCG8iBAZQhbQj6F2klRpoKoLZy5GlWZHU8pbS25ywZa5BhZHZjMkx2q9fiaCyAvLLKDlcW2F0kqV6yekQGOgLdt9xDavkv4jFCUra3QzxJ3xDZrY5iqSoZEuLA0KK2YA5spXTXQjqM6VGKtNbaLgykjMM2hIJOuvaQdfQ+VWfCzbuIyX8uUC44nYlmtsbcNJ1ZAw3I1AEQBH4xbQ3IQgqoMMumfM7XWY6b5rjD7KzlTVnm5o4ZLWpPdlZzNDJWfLMK1mBw4u2beRCLmRMrllXMnKDNyypUkAxOpMsQYmKyxww8z91STwm5bWSEUGCSbtudQSCeqZgd9tqcH4QdPJQdxi5F6cQltMVbQKOfg8RmbmLqTeu2sioNtLZ6pOsiDrFb4f4mvMTl2ShcEnNeJ2B0C5eo66e+h15Ye3hm5YNvM9zKwGa4xRyLqx1C7oR9U+VTUwkW7lx7WFtm1lygNcLFjIKgrf6SAv7NK0v7js1r5Xpaq3wQbOTDHM1sm5axCWyeawUmC5eMkqdNj/rTvjC1mv4i6Vy3M1pyA2ZWF22cvbpI5XqCGG0UaYdmtLFvDKj3C2Wb2bMgaWaXJB0OxmYqLxGy9u0QLdlVYqXNoszSpYLmJdv0oI386baoynki4SSjzuLs622t6xbss4IChszYYXB1bkKcS0eRjXzosdgbSmymGS4DccW2W44YN0khYIj2gCG0jX1qfgMdcJ5V3qtlbi65BIa2VRC8ghem0NdBlBmrz5xcuXkN9WCC6vL5trIQ5uACNs5yFpI2Hvpp2tmdWGWN42l4/Q5txHFZWKIV6TGcAQ0eUjb7Ki2cW+YTDCQCMqjcx2A860WP8JXiwhWBKh2Rg2ZFA0YkKRlK/W2magYbgbnmZyAEQvOsSHXQmBHf4VT0rY6VgiocGgwj21wj8zmoudgbltmASeSVBVVMFsrQ2m0TuKtLPEBeOHaze6Fa5zQCSAHxFwjMTBtghp1B0HfestxFF+bsByB9JYOW25unVb/tNJE+YUgAAeelTgFEuvQD2YgyNBtDAaEAwZ2ovTEiMNGPd8GoxmCRruIJw5uMb17qDXIWLrBSAuggAU5heFWThbTst9rkE3CEYhgtwBipKldEzakgAr3qxbFXDZu8k5bb3LlzmZreRQ9ws2Y7WzD5SGbNppuAaHFeIX5rPaAADXDaLW7IKq1xmADsJU9R76SRpWbtvyTnSlCKirLVOA2DHTcA5pUl3sp0C6VjIVNxWy5Ox1aI2q/8Ak9tLbxrohBXUrBzdLWlYawNY9BWGfxViyBJB6g/tYacwLEE9z7TaHTqNN4HjWJTELiEW3zFGUB2shYyBAMqsoACgAR5UKG4dPCUZ3XZ/kejIpNcWHyhcS/N4X4r/AJ1KHyhcR/NYb4//AHV0bHVpkdmIpBrj/wDSFxD8xYPuLf5tK/pFx/8A5W39mf8Ax0bBUvB1w0g1yUfKNjf/ACin3c3+NWPB/lBxDlhdw4QRIJLxvtrUykkrKjGTdHR2FNMKyY8aN+bT7GNaLhWO59oPEEzI91QskZOkXLHKKtj0e6hTkUKsk0NY7xf45TDMbVsB7g9ryX09TWo4pi+TZuXT9RGb3kDQfGK4sODvdHOcEs5JJPcn8H4UzIsMT49e6CrKGB7GKoMVisK4hsJZ94RVM+9QKsP5vsQBAjyGk/HelfzfMTBA/HnQTsZ1sPhO1kD3GKaOGw52Q1pR4dY7L7/TtSz4cbeDP4+FIGkZkYKwROSRB7+VQbNi7ZvZ7KZJGwAIjeOr3VqsXwwoyIBqYie5Lb/ECtBc+T1xaFxbtsuSq8ue7sBGbzEzSHFVwYrCcY5jMMRcRAoDDMw6gGEgagkx2B18tBVrfa2ShtsrAqxm37GmWSDMnfyXbbWmvGXhu/g1ti+LYVyVUrl+qBof1h8DTPDnJtoWaQoZFE6KBk2HYGe3lWc5/K4nP1sWsDkS0EkKPaOw7mdKkXOE3vaAGUZiYe2fYGZtm3A1ikYYjOvnmUaHq1YQAexrRcTxGZLjWs4ULLEOGVQzhGlluMNdo/dJrCMU1Z4WLGpJtlZawNoN7ecBerUQGzWxIkEZfpCIII6TvsJVm3agZzaAFtS02rEWmBw7LP0e7Z37+4CBUB+E3kbpuKGz5RlLhlYEqQI1BkEZhp3mNaq8TxK8EEX7xLlk9u4rLkC6tDDWTtp7Pka2h4o9Lpk4fLKG7NE9pRbfptKy2gf6qyRzeW5yRy9JZRprvpExSeJ4W2xvZDa6A+WLNgxcU4sG2TkOn0VsGfI671lG47ixocRc0367usDLr9J6T79aUfEeInqu3SugIW7dDZc25Ys2sH2onT31o4vwdulfZRoeNYZVe8qoqhLpVCoUQpu4gZTCiYW3a3kiN9aqG120+J+2pGNuMXP0hdMzZCWLZlzHKwO2og1EaANoknpgSfPfSPMnSuSTtnhZ5+pk2VfsG3s79t/30kCY1qy/kzpRy6rbZQSTGRVa29zMW9kgKhnKT9xNHdwCqxTN1BsggJGYuUA1cNEifZnLrFPRLwOPS5ZcL8iqggAb1cYnEYc5vpILZQ+VMUzKOWygwun1vqkAwfaiKq8JisjKzIzxmEFrQnMhX8s/lT31FWlnHWrtwXsThg9tEZMha0c1wh2QDqkayB2AUa7TUNjp6RyxvbuR8Xj7MXBzABeLQxF4gBmxBAbspPPG3T0toSIZ+9xy1burcXOwNw3ICsCpi6IIdoPU/UJUQp2kTl+KYlnuvC20Uk/RhTAEiROY66DvqdaZLXYHUunfL6yO/nFb6ZHpSWWUadGvu+JFJmboln2X2Q3Oh119r6VJGns+1tBjjS3iLY5jZiwCm3bKj+sIcBundlJQx7HtmBWPsXmTQpadSZOe3mIygsSMzejT5+taK7YNu/cuWSiZLtxVJNpQIMFVzxmgMAYmJAO9RK4nNkjKFbXfgquK3zzbkJl62GUhlKwYgqEhSI2G21TeMsLfKIVbbrmDG21320KEt1ouWC/1ZyyNYiAOF3LrklQzs0k9LZ2ctpmUFZJVxMgAggkGofGMNcDlXZma30jqJiNsk7e7Yj7CM78o5bjunGrLPCcQDQbjqGBKn6K0SFydGU8poGbcDsfWarsRjbjLlzBRpIS3ZUEAgwQE2kAxtIqtw92NDtvptA3In6vmN1920on41LbRM55I7Wyfw4pdmzdti4rlIClbAUpnMkWrfVObyJ0Eb1E4nhLdp8tlFtgBSRmS+rMVzZszpGzKCAPq0i05VgVA012BE+oOho8Xea4Sz6nQbKNFAVQAIAAAA+ynrdFrq8mmtTK+6kgrMklI0E+0p0AAzbHStXxDCo/CGgIkspJMkSt8IdYn0g7SB2mqnBXbKZ+fbJzAZHUqGQhXUghiMyEMDAZTKDXy0j4db3DL5CgFl0EmBlvwmp7wFk9zNb4mqO3pXHanz2/A5PdwQVipGoMf60Qwq+VSAKMr5UtTPaUEMfNV8qL5qnlT9DLRbHpRH+aL5VfeH/CCYkSb9u3HZ42+PrVTFTOG4m3babtgXlKkQWZSDpDSAdoOnrStilFJcB+IPDS4W4EzpdBE5kGk9x66Qftqr+aJ5Vb8UxiXAot2+WqloXMWAnL3OvY1Xim2EI7bk3w3ZVcQhAicw/6TXcfBx/2f3Ma4hwUxft/737QR++u2eCz9C3+9+4VnF/1foVkVY/qX8UKOhXScgrxt/Yrw88g+NxZqJwfgnSpPkABoYPc7T99WviTD58LdX9Gf1SG/dUThPEQbayew1PupmTJH8hr+Nd6X/Iy+Q29KfXiIpxMco7++lYUhscIUdh8KV/JKEbfb3p3+UF8xShj1jeix1EyPFeD2/n9jPtAMa9RHM2jyyr8ag8X8JXbbWxhr5i7dBXmAg22CswaRvt5TtV5x3GKMXhbk6CQT79D9zGl8e42kWnTXJeQn/dIZT+376my6RzH5S2xCPZs8Qu82VL2jbVQAcwVpgCe1U/ibhq4Q8q2brqF5isSVCm5HS0e0Rk9NxVx8smLN58LdCwBnQyPUMN/c1U9u1dvWUlwQVObOJGl26BBkZQAsf6Vm3TM+pnGOJOXBO4b4C4jdtJetPo0OoF6DEAg67a/spniWAxlpBcu4gk5mtFDeRuoFmK6DKVz5TqB9mhFfw7jdyyXy3jcFu2VUGYGc5YtqQwJEg6QdDrR8KwpvoSXLhhLllMgnUqGZjrrqQAddDqaqbSXByzlhhDVKOz+42Pzw/OjLi4eZlCBrcr9M0NygSVWMqkzsR51kLy6W1YAEMRAZW0hAOsEnzEHyq9XEMluBcuagyJaDMCIkR5RpVfxHDXHCNAYQzCCezMGEE6wLRJIG2vuIStkYs6yzW1EBrJJ0RY7TG29N3rWtuVEG7b7rr1r59vfUv5pcnWz/ANMfWIOvvVh/wkdjRWsJda5aCoAwuW2H1dFuW2JmQSIZDoZhh6Vq2dnG7BZti2xIy7ZQA1pQddS5L5tMo7d20G1M37kzmjYFswOUL2LLvH5Nvc7t5VaXyymDm3j2z/mVHXBZnUAQS2mq6MTqwEmbh2knSuO1yeI5xcnI0mAAUYd2jKFsNqgRcq4S+WZCT0LKtIO8NtmqtvZTfUg2xmxKmOQwInEkwSZOae+09NWT4W+sWyqyRkAlczBLDL7UyTy7jCSd47gRVYjiVxWBdFlhzFdXdh7RMhVZkYhgSTlCye+k66vuO7F1CV2mNeH0Rg5dVYZkghbbQBmZwALmhgA6lj0mQBqXuPPbzWhZsG3qys2VWWZUwRmLCAQYI1DiJEVO8OBSvWwCM8OLhUDIoXqVWtQ2ra6iOnzkQeOovMt5SCijMDoqAl2VupUUA9CyAZBzCYGokqDGloTre1+Zn3tyxP6R7ep+FJXvPp7vxtUgrMkaidDMzv32P486ZvWT5Gug7iJfkkTOzbCf7tz2/bWrbGWM+IV+Tn597S7fNkgBkgDLctypILSS2sjTWcne0InTR9zl/un0nufTvt3rZL0rfIcqWv3T9HJB6rZ6uoEv6SQB5SZzktxS5j9R1b1nI13mArlKRYAvwEcuwk3TMh7be0xkxpoA5d4auNJGHAXIbjO9xMuaWDAShfMVBXXT2hp3qPh+P27dwrcxCL09WcwzOL7rBtyxBKgQ0zlVNgaf4k7OLT2biiOaty6jvtbh91WWiSdJMsRpFQ0qOTKoNO43v+pQYzw2y4kWblxUkFuYNtEZgRnygNookkDqE9oK9wFkcW7d2245POZ2m0iANDQSDA20Mb6aaB+/gXuXCc4uP0oSc86uiAZmG2a6nfufI0rAzhCbilDzLdxEIE6ykOwcDMpjfXYjcEVm64aOaVR+WcWkVD4W4L4w5VeaWVAM7FSXjIQ+TLBzAzPensFwq9ctrcHKCMOlrl4W85LXECjMB1E2rmnp6itKviOznDm0xPMF1lK22l+bbcOLpOdcgVkVdsoXUa1GwviEHl8/Mcoi4q27BS8BcuMFKGAulyMw1EtoZmlUCawGUwOJth5uxEADRyd5MHKMpOmutbjDujcKxRtgqnLYBfXPqfeTrHrWU4e623ZmDQRAyEEqQ0iZnQiRprtWr4eqvgcSVDKGt3VAYqTOgDEgAZjpW2Jrsd3T5IuMUmv8dznXBsZh0cjE2S6QNVZgwkwQsOBMEmSG17VBuAScsxOk7xOlGbfagoqNj2t7ER+DRgU4U1/H76ASlZVDcUIpeWr7wvwNcSxBPeB27Tqe1JsHsZyKFavxf4XTCIrKxzEgFSQwghoIMAj2DpH21lSKpprkUZKStEnhpi7bP6af9wrtfgg9FwfpD9lcQwhh1Pkyn4MK7V4HbW4Pd++oX9xBk/ts1fwoUIo66jiLwrIg96xuJ4U1pyqnpmV93atnSbloMIYTTaIMWuGuef7aJg43NbIYJPKudeJceoxF1IeFbKMrgD2RsMp8zWcnp5Ms2aOJXInPiMo1cfEfCSYovnanTmL7pH/4a5zax6XLireZlmOokwJmDO8ERvG+1L4njMMhCqS/qJobYapvhG44uZSUIJQ5gF0766VWfy3bcHQZe+2mvkTJM1lsPjjmC2hcV9MvUSDr+iTWxxXAEbrcobzCWW06KgbuVUkAevqT76SjqZabr5tiwxHCcPi7Li5nIJBRkYPlIGrKBqI6tGGxisecIlsPbRy1sLCsRlME3Cx3P1i2taXDYQ2xlK3hbkEZGUOCWTQOpaASIjUmT56U+LJN67KhOqCsHuoeIOv1+9LLFRhZw9fk/pfVFdjvCQshCxIz21uJJXN1ASDAkDNtVx80PDi1hFDHMHDGSQCDlkCIMeu9V4VXMEbALtpAEBSO4HltTjPlO3tEbDcx3+yspZmzgyf8g5ppLmvoTsCnMgtDs13r6VMqbtgGQVPZrm0fuosZautYJe4UtBmgJGqHDJc1XoESbp1EzEZhBqXwtyLd4CRKkEhSfqXN2zCBv2OseWsq+tu65QAZGQAhXU97lodTaezdzEb9hrodISTSOnp88HjjGXcz1/hty2R1ZWVYOXZVlS0GdWzXQRIgZyddahYG5iFy5S67SQ8AxaykEhtdRbjT6vvrT47LctG6R9I8qygdKrmt7GJk8pdDpBNU+FsuxyKoB1C5tjAntPlUSe9RMM+T5lDH3S9x/wCflwtp1VQcoLBZgr9bMdhrTKsqX1Kv0hGIJGmZgMuaJgiGHeJBo+IMqpaa0rO1wHKHRlTpAztJOqgnYTMgeZqnxfhe/imBvXy0EdCghVB/JTOFXbsO1XHFJO2a4ejy6tUmrX1/0XuF41yyWu3kMTlaJKk9WUMLYIAXOsj186h3cdbfKty8t1vo1ZgqqwUPdVuplUBZjTYQT765fk2twSbp08gvnp3qR/RhZkTcuR6Affp+B8KuStUzvlhc4uMpe37lzgTYyFTdtk5SRbF3VyWEohtODJ5aiIM9BHcUWNwIbPlsXWi26hWGKKxOeJe31liWMy2o7iKy3FfASW1JtMSwGYZ+4MwIA0Og11H7keB8zG7bJVZtgwSqqPprOusBTBEgbyIEzU1VIaw6IUt/0LbC23LrbuYQDM6APetXmUdZOVrzLLSC2/YKOxpfG7Jw+RLlnCzd5ttWt25KkXVgkNG0geYDGkKFtks3KuIGE21azDzcWSyrmLFokrBEmB2FQ/EOOOJAa1g3tW7UszAAEcy5Ftg0AaNI8usjSAaqmS3NLTF2XuA4Ml+GKoEa3bJFu0FVjcyZwYJLaqIWAAysO01U8QucpcZcsMQ7XuWWtk9BTPJB3AgH7SvbSmeG8XusqI2HuEqoByXLIU6sSQHUwTnM+4eVDD8a1updwtzpCNowZlyqbaM8L1ktlEEEGT6UcM09HJ8s3f6GHuksxLSSTJJJJMkak9zrvWj8NG4DnUXHYewtskEueYJMDXpG0iSBJ0IM4cGw9zNy2GYBzl5eIUjLmYiWEEiGmdo3rQ4Hhot2raWmNsZlZr5JGjW74zFl1iSF1iCxG26lJPjsaylBvQ3zRS3MTduHLluo2aTZKsGnTKwETlPTpLdQOu1S+A42LzcwsSV1OV3fRwTBBlT7wQdiNafW0bd8ub6XVKNbz8xYZiCeXmcEDTUz5+dJ4ZddL9y9aKlULF8xgXEZjKkwfaA37b1g227PM6qChn2f8orF5amDbulsxynMoB6oE2+WZ2ggHz2qb4iu2LmU4dGUF7zscpAOcpoDHsrlMDtJ86vRjb7tbvC0ha2Llwst0RcDJDgKV6dbbPAnXNG9Rcf84Ft7b2bX0dlJhmAyh7r9IkEllR5ynXIT3inW37GOj5Wv0MeuXmKXByzI3E69tN9IExvuK2HCWX5piFtHohgZEZmhTmHkse7WdKicY4dfa2oe0qiwksRcDCCAggdgPm5B1PVmM6ij8PcTFq0AgWSMzu5BLXMwGQJqFAAG+nodTV45aeTs6XU2saXH4nOsv4/d99ERXRrvFbaIT81wsaLOS31SY0ganpHwG2lP8MvWsSDOFwqnvNps2s+W+2/as9T8HuKcbo5mRQiu5/zFRgPo8MO/9S069p5lE3gJfzeG/wCTc+/6WnU/A/Vh5OHRTuHxl60Q1lyrAzII/YRr3+Ndlf5PFP1MP9lu6P8A5qaPycDysfqXf3XtvSnU/APJjaqzk+N41iL6FcQ5fqUqTl6cocEaAb5/uqtiuxt8mIP5of8ADe/zdv402/yX+Rtfq3fh/W7ff603rfYUZY4qkzkC6V2nwP7dzygftqsPyXMCDnte4pdg++Lk/Ait3w/h1uwuW2I8zuT6k0Rg3JN9hZMsdLSH6FLoq6DlLujFAUYqjMUK5NxbE2edi+YrFzduBCNlys4k9Q7gdjoK6yKw3jTwhnLX8OssZN20Pr+bL+l5jv76xyJtHJ1mOU4fLvRzpgkgFU17QJ+3pj7zS/mVskCEkgmIWSARJiPUU6loQohenN1RDakEqdexE7SJPbSpCGBANcro8bNLGpf07qvcRh8Fb+sqmYADZdfICd9tqMYO3+TbHqQgA1jUkQP9afsK7TlUwCATmRRMfpMPPerNPDuL0Iw7+8Na/wAdGmQ44cjSemX88FK2EQE9CA6g9K+4jbaKOwigdAUDfpAA+6rHH8Lv2QGvWXVWYLmJtkSdphiadGDQzDABUmQVMmB0gSI1n8Ck4yMZYsi2laf3lWGmcpE0rNESdT/CrC3hrJnKQsKCeoalkJMaanMVEep+yVc4bZB6rikiI6lnXQt6eg131NGhkrDJ8FQbUiCJ02PelYd7ijQhG+Okz8dBr6Cp9y0guqoMKSoOo0mJ6tqYwmGgMGaTlLDVfyoiPjpvsfeJNCUZRewbXiUCQIG51k6sdtp6t/QVBzOASrgGYBBywCYIJJ7gkHzmKk2bWURJaSdTHvjTykUiwJkELE9o11mfjrTjKmmyoZKkpPtRPwnDhc5LuyCUZVMHQZlK5jl6l1iRMFwDERVzheBPaiFDHckOvkRtPqTVFwglLwyBAfZHSPrdMHTaDFbFuOlEUuqqslekZNRAnK6iBJGswPsrrWRSPe6fq4ZdqaIL8OYLHL079Sa+v3fcKSbNwnVRptLoddgd/VqducZRyAq5jmVOo24BcHLsrTs0+oomxihQWRYJYaC1JIk7PZXQ5Tr56b7O96Oj1YatO9lHxnCvlLNlWNpYEN5AZZ9KoPDHCeXce466HKGDFBqblsgMGIAOW2XImQSBvpWnv41SRlUjUrP0CQwWXnJa1EEbN2IgEVWPh7q3UcMqrkblAB4IKM7RK/Wmx7RloA30qG22Rky38kU/vGeJYVRhyyK1q2120LdxVskKMy3OYBb2aEViVMHUHULWd4mFly2LvXnMZemEc83UNmOY6dY0HUatOKvibwAYKALyZLZe3y4UaBgqgNJJJaQoGh6qi41MSvNVjhLawvMtW2t5yBiDAWAWJV53b2YgkRWncaTUiutXmRpUwfx2NVHEby/OM1y66OUXKyhYLcwznBI0A1EdwKt4/BquBum4TbNtZtrnS7lAcC6OgSCJzEE7aA0SqjojJ1XYtOH41szML5ulZVSQxAUyIIYZdQT0gMPXarHC8XuDe44EKA1oW1ICTlEZYKwxkaEyNRFQcPhLufqtW1LkqvLPttmgkAk6Ex7MLqNNocv4R7aK7oVVwWUn6wEaxv3G/nXLK09jxurlkjnbjfYTjL2bRSxXMWOfLJMQIgaADQSWPmTQw2Ie2rQAVuDIc2aDlgmCCDpnHpqKctcKvtqtm8wncW3I92gpd3hOIyqBh8RoWJm3cjqygQIgezr56eVRu3ZzyjmlJyknY6eLYhc1oBV+jKFVWIVQzs2h0MZjG3pUf+VLmQ5URVKGzKKVADZmcABolszdoHYCkYwxduZlupIfKHzK4zKypmJ1I2nz2qMbg5YXqnOWOvTGUAaflb6+UU9T8icpLZtkzE8XxF2/121LvbVEaDMXA/sCZ6lusdZGogCBEOzgEN5UusgX61xWUgAKTo4B17bb0u1fUX0clwgFsb9QK21UkHsJGnkPhTXE3UkFcui9ZRSqFpYyqkAgZcoMgag+8jfcrXe/cTxDDWrdxltkOsDqkMDKgsMwAkTI2HqBT3AbmXEWyNNWGgj+7fT7qi28FdInl3D68u5/hqdwnh93nW4tXPa7o43Ujcj1qXZ0dPqWaLa7o71YuSqnzAP3UsvUTDAhEB3CqD7wBNOTXcuD2nyOm5STcpomkk0xD3NpJu0yaSTQMU1ymGFKJojQAmhQoUDLmlCioxTMhVHSRRmkBnuMeD7F9zclrbH2uXlhj5kEHX1FQR4Atfnrvwt/4a19HNToj4MpdPik7cUUnB/DFqxP95P5xUP27VeAUKAppUbRioqkV/HOFLibfLZisMGkQdVmN/fVF/MZfz7fqW/4VraOk4p8mc8GPI7krMengRBoLxA9LdvzJJPmdaP+YqTJuknYE27ek7x8K11HRoj4J+Ew/ZRk/wCZCaZrmaNs1tIB89O9H/MlNTzOox1ZBMDtvEa1qjR0aI+A+Fw/ZRlh4NWP6wT+VyxOnb2ttTRfzMT6rqv+7bOp3k9e+taqhRoj4H8Lh+yjJnwWvZ1B7kWzJ9/0kUSeDcrZ1vZWiCQj6j/mR3O1ayio0oXwuJf+TJ4nwcz+3fmPZJR5XWZH0tEPCFwariiDtoj6/ZzYrXURo0oPhsfNGMveCrjkFsTJEEE220j/ANTXyg6amiPgy7MjEIDBEjDqDBmRIbvJnzk+dbSiNGlB8PBcL3Zgb/yeliGa9bJGgPIAiCSNn8zQTwA4IIxCSpkfQ7d/y63lFRoiJ9Nje7XuzIjwnczZuZh5mZGHYGd5kXfOmeKeD71/LzL9rpJIiy0ywUEkm4Tsqj7K2dCjQivQg1Vfmc8t/J06sGXEWwwIIItGZBmZz+dPXfAd18vMxKkA7C1G8eTegA8oit5RUvTiSumxLt7si8NwCWECW5ga6mSSdyak0KBq0qOhuzH+K/BzYq7zEuInSBDBj+yqA/Jpe/P2v1Xrp1Eah44t2znl02OTto5efk0v/nrPwufwov6Mr/e9Zjvpc/hXUJoiaXoxF8JiXYh8LwK2LYtqSQJMnuTvUomjpJrRKlR1PfcTQozSaBBUmlRSaBiTSSKUTSaAE0RFGaKgYmhRE0KQ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1428728" y="4786322"/>
            <a:ext cx="6336704" cy="1033763"/>
          </a:xfrm>
        </p:spPr>
        <p:txBody>
          <a:bodyPr/>
          <a:lstStyle>
            <a:extLst/>
          </a:lstStyle>
          <a:p>
            <a:pPr algn="ctr"/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>
                <a:solidFill>
                  <a:schemeClr val="accent1"/>
                </a:solidFill>
              </a:rPr>
              <a:t/>
            </a:r>
            <a:br>
              <a:rPr lang="nl-NL" dirty="0" smtClean="0">
                <a:solidFill>
                  <a:schemeClr val="accent1"/>
                </a:solidFill>
              </a:rPr>
            </a:br>
            <a:r>
              <a:rPr lang="nl-NL" dirty="0" smtClean="0">
                <a:solidFill>
                  <a:schemeClr val="accent1"/>
                </a:solidFill>
              </a:rPr>
              <a:t/>
            </a:r>
            <a:br>
              <a:rPr lang="nl-NL" dirty="0" smtClean="0">
                <a:solidFill>
                  <a:schemeClr val="accent1"/>
                </a:solidFill>
              </a:rPr>
            </a:br>
            <a:endParaRPr lang="nl-NL" dirty="0"/>
          </a:p>
        </p:txBody>
      </p:sp>
      <p:sp>
        <p:nvSpPr>
          <p:cNvPr id="8" name="Tijdelijke aanduiding voor tekst 10"/>
          <p:cNvSpPr>
            <a:spLocks noGrp="1"/>
          </p:cNvSpPr>
          <p:nvPr>
            <p:ph type="body" idx="1"/>
          </p:nvPr>
        </p:nvSpPr>
        <p:spPr>
          <a:xfrm>
            <a:off x="7199784" y="6497960"/>
            <a:ext cx="1944216" cy="360040"/>
          </a:xfrm>
        </p:spPr>
        <p:txBody>
          <a:bodyPr>
            <a:normAutofit fontScale="92500"/>
          </a:bodyPr>
          <a:lstStyle/>
          <a:p>
            <a:r>
              <a:rPr lang="nl-BE" sz="1000" dirty="0" smtClean="0"/>
              <a:t>© 2014 ON4BCB Walter </a:t>
            </a:r>
            <a:r>
              <a:rPr lang="nl-BE" sz="1000" dirty="0" err="1" smtClean="0"/>
              <a:t>Crauwels</a:t>
            </a:r>
            <a:endParaRPr lang="nl-BE" sz="1000" dirty="0"/>
          </a:p>
        </p:txBody>
      </p:sp>
      <p:sp>
        <p:nvSpPr>
          <p:cNvPr id="130050" name="AutoShape 2" descr="data:image/jpeg;base64,/9j/4AAQSkZJRgABAQAAAQABAAD/2wCEAAkGBxQTEhQUEhQWFRUVFxgYFxcYFRgYFxgVFxcXFxcXGBcYHCggGBwlHBUYITEhJSksLi4uFx8zODMsNygtLisBCgoKDg0OGxAQGiwkHyQvLCwsLCwyLC8sLCwsNCwsLCwsLCwsLCwsLCwsLCwsLCwsLCwsLCwsLCwsLCwsLCwsLP/AABEIAMIBAwMBIgACEQEDEQH/xAAcAAABBQEBAQAAAAAAAAAAAAADAAIEBQYBBwj/xABMEAABAwIDBAYGBQcKBQUAAAABAAIRAyEEEjEFQVFhBhMicZGhMoGxwdHwFEJSU5IVI5Oi0tPhFjNDVGKCg5TC4wdEcuLxJGOjsrP/xAAaAQACAwEBAAAAAAAAAAAAAAABAgADBAUG/8QAMhEAAgIBAgMGBAYCAwAAAAAAAAECEQMSIQQxURMiQWGR8HGBodEFFDJiseFCwSNS8f/aAAwDAQACEQMRAD8ArTZVWLqAekQBxKnVKr49D9YfBV2JwlSoI6tuupdw5JUi0ssFhZaNQTvAEweN+e9dxgfT3Z28hBHq3rKVdn1s0S4f3j8UKrTxAtnf63E+1PtXMTe+RrMPjmPm8Eag6qs6X0RUpMPB0W4ELIue8OzF7p3XMn+CKcUTJcdOKD2DzIeKw1Rji2DA0PEbkKKnNSzPFLLzTpPqI6IsVOfkutbV5+SlAc10A8UaYCNkrc/JOFOtz8WqTB4rt+KlMBHFOvz8Wp4p4jn4tRgTx8ynBzuPmUe8TYAKeI5+LU8U8TwPi34owe7j5rvWO4+aneJsCDMTwPiz4p0Yrh/9Piidc7j5hLr38T5Kd8GwOcV9k/q/FBqbQrN9K3eFLGJfz8kCuc3pDyUuZKiMbtl/EeCK3bL+Xh/FRHYUHj4LtLDNBBMkcNJ8k2uQNMSc3bL+DfA/FTMPtZx+q0+PxUfD4mi12bqQbQRnt5tRsDicOwyWPN7DM2PYJUWWS5kcEy3HXuAhoYDv0/inYfZ2XtuJc/id3ci0OkVFx7Qe31Aj9Uyp7a9N4/NuDhy1HeNVjz58jW+xfjxwT2I7NFLw7lFZon0XXWKzTpJ2dNdXjlCDmWV6VbWM9Uw2HpnidQ1NCLm6RXLYL0h6TPqg0aTiKf1yDGeN3/T7Vmm9o8gm09HHkj4Ftl0oQUVSM0ne4cUwkiQkrKEs9CDd5RKbUpEJjqkWWNs2pAazgHErOdItoZBG927j/BWW1q4Y293OPZE+uTyWc+huquLnmfZHAcAmpR3kKrltEibLw5qPkifYpPSDZvVsbuzH2BabZuz4aFQ9MKxNcU57LGAgf2nTJ8IVMMrnlpci3JjUMZnsPV+qVJUStTnvRMNWmx1C3GIkLqS7CJBBdShdhQAk4Li6ESHV0LgTgoQULsJLsIgGkLkJ8JQpRBmVLIpWCwb6r206TS97pytaJJgFxgdwJ9Sk7S2JiMOAa9GpSDjAL2EAnWATaeSmklorMi71YU/8k18nWdRWyEZg/qn5MsTmDssRG9R62HcyA9rmkiQHNLZB3idRzR0sFoCKIM8lym8gy06bwdEVrReeFu9V9Z8u+y7d/A7+4oOgml2ftabVN/1vj8VcUlhsNXmQfSHmOK0Ox8bPYP8Ad7uCwcRw6S1x+ZqxZW+7IuMTWygrzfEVS5znHVxJ8StztOpY9ywBR4WNJsXLzJWGEhw4j2I+zzZQ8LUhwUkdl/I3C2IoZYQknBJOIegNpkiyFtCs2iJdDnH0G8eZ4NWg2m9tJgtvgACAXe9YnEU3Vahc7XytuCyzUcPm/wCDTBvL8CEyi6o8udck3+HJWtLCBo0UrDYWPFSarbBc3LlbZ0McNIyi2GrCdKHTi6nIMH6gPvW/ptsvO+kLpxVc/wBoDwa0J+C3yv4fYr4vaHzK9yjCzh3qQ8oVFkuncF1Tnk0LVbKrU6WANZ2Ho1XDFtp/nKQcTTNI1HNnXUWO5ZZX2zNvspUG0XYcVMtYVw51VwBqBuVssaLtA+rN08HQkjXV9i4dr8XSZSpxhMXRe9zmy76G9nWVGFxuQ0hw7hCiYLZ9Kts/rjh6Ic6ljXnJaqHUnU+p6todJa0vOYwRAE7py1HpBVH0sk5nYthbUJ/tPDyY7szY3B3JTsJ0q6vDsosow9lOvTbVNUmBiS3rXdXlAmGwJJjmn1IXSx/QfD0n4mnRr0BUFZwAL84ysbTqucW5XC5cKd7iAUtmbBfjutq4egWsbSENpkZfpAbTzMGdxdlcS9wk8LqDsPbrqOJpYipnrmkCGNdVIiWloGZwdDQHGw3qDhcV1fWhjbVKbqXauQxzmnURJ7IvEa2QtUGnZr9lbOw3V4AV8MC7E16uHqOFSq17S2oym1zQH5ZBfe0GFArdGw3CYqrM1MPicg50WPNFz451HNvuylc2f0kpUqOGb1DnVMK+pVpuNVvVmo8gguZ1clrS1pADhMXKk4Hpa1rTSqCq6g/DPpVGZ2dqtUeXvrzlscziQO5G0LTJO1ujtEYBmIp0Xsc6lhnNcHue19WtUeypTyGYgNDgeJA3oGyuiZGLwlLE06wp4hrZJY6kW1HNecgLmmXNy3Gt0PF9KKf0bqqVOoHnD0cO57nNy5aVV1XM0NE5i50C9hzQtl9KC3E4StXNRzMMGjKHZy8tz9qHuADjngngN6jaJUiyodGKNUYhgp1qGIpYcVW0n1A49Z23hhBptN6YadxBJCqOkWxGYehg3gvL8RSNR8kZWmRDWtDZBE3km6kbB6Qsw9Z9Sarr0uq7Db06dQOLH9vsywFls3pckzpRtqliadANzh9N2ILg5jQ3LWqmq1rHB5MMHZ0E8tEW0BXYzoDiG09o4V7rAVCDAJ9JjmiABJu5bbD7JpBmKw+JxWalias0w2nWJoPl72vJc0ZSbNjevN9jOIxFAhpcetpw0OylxziGh31Z0ndK9Kw+PruAc3D4sNmGhuLo/wBJoCX9o+kBJNvEKRQJ8yyoYljMYaz62HGGDGU6M4t9MUqLWFkmgWZKhc47za29eVbf2m+tU7bw9tMuYx0AZmgwHGN5AHwC3DMe6i0UsmPaXObSAFXDOh2XstaLwC1pgmxDTBsSMJt9gGJrAZz+cdeoAHzPazBtgZnRGXIEOZWVXwIzBua2sEqHSNSpOHJHpBzSYEOiPSOmqlVcO1xBI00RIVTVlydFS9rmlpIOYEtd3gwdFbUnEQRqLpQnMGqiiRstcaZbI3iVjcZTh58Vs6LZpN7ves3tfDxfgsmLutxL57pMqgpr+0wHe32KFCl4B94OhstKKmTKOIsElX1JaS3gkjuCj2DEsfUqZnmY04AcAmOw0blb9Wo+JC4c8rlzOrDGo8iA1qHWFvX71Ja3VBcwAXKpptl+yO0ivMdsv/8AUVz/AO47yt7l6UKg7l5t0gwxbiarZ1cX+p/a95W7g41N/AycW7iivALipVNsCE1jYRAukYDq6uBORFEF1JdRIILoSXVCHQuhcCcFCHQnBcTgiAS6El1Eg6m8tIc0kEEEEagi4IVwzpViwSRWIJIPo0/qkER2bCWgwLGLyqYLsKAaLZ/SbEuLSajSWvD2nqqUh4a1oIOT7LWjuACrcXiXVXuqPMueSXGAJJ5Cw7ghwlCIKQ1KE6EiFAjESkLqXtN1J3VmlmDspFQEdkG2WOeultFFpi6EXe5JGi2Jgy/D5hucQfI+9V21NmE7ltf+F1AVKVdhvD2nxEf6VfYvoyCZWOe2Rl6lcUfPmIoFri06hNpi69O6cdBn2rUGl0CKjQJNtHAb+fqWPwGxHvIAae7etEe9yKm0hlNgcASLnVJbKh0JrZR2XeBXFdqXUqs0GErF3duKLXaoOGdAAUkvsuDNRts7UW6BOQatKQji6JTI0OiiQzZWdWsH0spRinc2NPtHuXpz2t5LJ9M9kufTFVgk05zcch3+o+0rTw/dmZ8+8TEgDinADimgHknCeXiuiYB4jinhwQge7xTge7xRsAUPCcHNQ2v5C/8A59y6HcgjZKDB7U4VGoIfyCdn5DxRsFBxUYnCoxBbU/shPbUH2QjqBQZtRnJEFVnAKOKg+yE8VB9gJtSBRIFanwHinirT4DxQBVH2AnNrN+wEdSFp+ZIbUpcB4pwfR4eaAK7fu2pwrs+7COpeRKfmHD6PDzTs1Dh5oAqM+6CfnZ90Pn1qWvIWn5hJocPNdDcPz8UMOp/dfPinjqvuvnxRteRN/MIKeH4nxRqNLC3LibA+KC2nR+6Pz61dbC2BTrOBFHsjUkmPbdRySVugJN7Ky5/4SU3TiHQcrsseL16M9mirtiYdlOnlYAL7rdytCuVkmpTbRsjFpUyM5l0wUgDIAnjF/FSHNQ8yFko5kSXesKSlko8bxnSSjSeWOLiREwLAndJKGel9CY7fflEe2fJYbaLj11Y3MPfOn28uo7wowBgmN4E21MkewqLhotbl74iSexvB01oj6lTwZ+2mjptS+7qfqftrB5Tw8x8Usp+S34pvy8AdvM9Bp9OaAF6VT9Q/6lrsNWY5gcLtcJHr4rxbC4Zz3ZRrDjqPqtLjpyaVpsDtjGtbFOkC28fmzx/6uak8WlXEMcuraRs8XRpi/VU439hvwQThGfdM/C34LODau0j/AELR/h/967+UNpn+hH4W/tKta/Fr1I1HozROwrdzG/hCd9GZ9hv4Qsz9N2p90PCn8Uuu2p93/wDj7yrN+q9StxXmaqnhmfds/CPgn/R2fdstH1W/BZQO2r9mP8unZdrWvrzw+vgpv1XqDSvM1ow7PsN/CPgnii37tn4W/BZEUtrfa88P+ynNw+1j9cfiofsKb9V6k0rzNi2m2T+bZ+BvwXQxk/zbPwt+CyH0fauvWj8dH9hEGD2rr1rPxs91NDfqvUmlGsLGfdM/A34IlNrPumfgb8FkTgNq/e0/0g9zE4bO2p9/SH+KfcxTfqTSjWmiw6UWfgb8E0MYP6Jg/uN+Cyv5P2t/WaY7qp/dob9k7UOuKZ+ld+7S96+aDUaNeTT+6Zr9hvwTopfc0931G8O5Y38i7Tm+LZ+ld3fdJ/5C2jvxjf0rv3aev3IWl0NeW0vuaf6NvwQ3spfc0/wN+CzVPo3tE/8AOj9M/wDdqUehm0Ivjf8A5n/uka/cDboW1Tqo/mqf4G/BBaKW+kz8Dfgqx3QzHTBxh/TO/dIf8kMZ/W3/AKZ37tLX7v5GVdC6pilP80z8DVbDGgQGiOEaLJs6HYvX6Y/9M792pP8AI3F2nG1P0zv3SWUL/wAl9RlJL/E2WAx+qsWbQ5LEYXoTiz/z1Uf4zv3an0uguL37Qr+quf3akcX7l9fsCU10ZqPp9tEN2OvoqJvQXE78fif0/wDtJ7ehFb+u4r/Mf7Sfsv3L6/YXWujLY488Ckqr+Q9b+u4r/Mf7S4p2X7l9fsTWujPL9u9DKrq9SpSLMj7mXEEE6iwM3E+tU9TotUDiMzC3WQXTbfEczvXp1ZpKivw6ojxTSo1S4dXZ5f8AkCr/AGfE/BCdsl/Lz+C9Iq0QFXu2dJKZcWwfl0YmlsxwIMgHdr7wtZsvElrQ3hZdqYCCFLoYcC0JM3EalRbiwaXYU4h8I1PrSJi3EkD2rZbD6NU3URVf2yQCGzB7RgZW/WuQoO29g1SGFt+zJYT6JiT5CyonDJBanVB1xctKKRmEr65fMJww1ckwNOYWkw+CdTpsDrkidNOSBThzpZGU5g4hxnO0xFrWgyuTl4/PjlKLS299ehfHApJNFbh9kYl9w0agekBckC3iPFGq7HxLQC5oEkiM17cVcYfHZC5rXwbOImSBNjfQS31wnt2pSe0Go+czgRAcS4viDDBeZ81fj46WWOmKeuvFbe6Elg07vl78iqOwcUJkNtr29LTJTaWw8SdCzUic9rEAn9YK9w+1aDgS2o7TPOWqB6RBdO8dm/MRdBxG1Kbs7KZewh4ioA4uc50HK1kEzpM8vVrlLL4f2U93r79Ctd0cxIiSwA5r5jbKCTNuSI3ovir9qmIv6RvHC3qVrisW0GqRVINExck5XGSd5gn/AFKNs/bBqfm2wHEQTr6dydL8dRu1VePLlk3s6+Xh7v4DOCq79+hX1Oj+IABzsvJjtSIMXkcUL+T2I+8Z5/BU1fpVXwtUiGvyZhDmWIafeb2WmxO2TQqNltnAXyFuUuIj0geIkgGJtuKqkuOqMk1T+H38Sf8AHenx9+RFb0arn+mZ4O09QSHRmqWtcK7S1wlpyuEjjDgLc960JxtE0icQ5oFSzC2cxiMztG73AaHRSWbcwTWhk2YA0AtaYAhsAl1osPWrVDiuzacu94OtvO/bK9Ub5bGUd0Zq767R6j8U2p0fqAT1wMQLN3mwGupK02za1E9dRGc1GnP22x2C6BlLrkcItZUu2KdZtemxrXOpPBNgDD2gOtYgXHfwWTFPi5ZljlOrV8l8Cxxi4OSIbdmuY6BVJhoceyAAC0OvLucK2oYpwbd1MgjXr6Qj1Z5WK6Z42qzFBuYtDwMw3/zYsZUan0mxTWBjarg0DKBDdBYXyrtcPgyTTcpeL9PQyZajSvf4HoznGJkSBMTeA4NPgXBQX4wX71m+jG3ak1W1nOcMhiYkHM0kzElR8RjiHOvb1+UqnTlxyccm/R+vkvCi6CjJWjVDHBSG7QsFiWY8o7MW5MpMZwiejbJxYKv2BeXbL2mWGSfatxgOkeHyDPVDTzn4K6FlGRJci9DVxzVUv6W4Ma4hng74KZsva1HEhxoPD8sA2IidNRyPgraZUSMqSfCSBDyxzrD1IJqaju85+CLq2yE4fPd/5XLZ1yDXuh0yjuahaJUx6QyqyR4oWX2KS82KCHwUUQ0fRzHNptzPcLS2+5pdaPX4SrHbG02PMNqsENIa5pM5nCxIbOk3Pq4xkqFMgTlaS4mQSZgaGA728FNpVXMBLaTSbCJcbGL2dfXRM804rRKua3/hV/ZknjcncfP+yVT2a+oC9mJPYa3MYdd/Zb2QXdkESTBNyrTGjK2m4BzsxDTYCIBBcZPLzUSkCKZFmE5g7KZFgNxJuCSIO8LmBx9sgYXF0NLnB19BMtECblUZJZOIl2TjFV49Hzv4b18fQOLRiipNvcNnE7pi/GN3qTGPbnJyuBblOYWEg5mkGLkRu4rmGrtFQuLCJkF2WSWiY79fNcxRc6vmbApG5uRoG9kMBm/a18L2xcJhlqc1k0v5fN8y/Lmg41V+pAqbRpFmWGmmQ4Cah0c7NAvJbmPqkruGx9Fgf1bKDXZmkQ/IJaWhozN9ECAI0Em1ysdtpsluYH0X/V/tbo9Xiqs0OT/WAvQYOHlPHGbm/p9jm5HGM2kj1D6UCHuyhwDi6p2XFrg7U0yAS8xERvGtlabMwrTVe+jTp5CcrxJZDwAJDSDIEggNsTrCqOjdPNgqUE2pkgDi1smQBJAMeO9Owe0QaWcyzttZbMAS7QGXayQFz+zzcNKbjvHf4vlvVe0Wa4TjGNbgdrbAw9V73PFQZQXHqwQXZ9GguDg4iDYDfdXlDBh8sqBjZyikReC0tIN/RJgi1hZQ2vCPh8MKrgAJc3tNJmWn0ZHA9rXmVzcXHcQ3GDdpNbUi2UY/qSr5stMfhC+k0Op0usbTk2c4D0D2SIzHNTmYE8lBZhTmBNJkQcw6kjM4vbUza27TdFmOlualSDWuqAtc2mTnJJYXEwSeYmd9lnsOxxjM90u4OPx7l3cWHJxUO0jNx5mTI4wlyPWKRqDM54kn62SCGAktbPASfNdwuJDcxAnM4OBkmHgAAiSQBYWEe1YrodPW1GdYb0XnUkB8RNzf0lr+jwa5zqBaA2m0QQHNtlBkfVA7Q7vBYOJ4DicWZShO5V4vw9OpZiyxlFxeyK3bPRmniq+DqVSAXQ2qWy0OPaBImcvo71XYbodSLsUHE5WCl1MG4zlwdm3H0VtqnYMMYXtaCA4OOnpGYHFxUMdWykMjGgCxpguDWhkwZ0tGisx8bKENDnulK/i9lW29Pp8h5w1O9PT0MXhujZpU8LXDr5avXwYlzXkNyk6Q0XHGFna9Vrq12gyS0D0nC/pOtbmQtnt/aGVjhkDRDo7TzGbWJdCxDakV/wA2MxLoIIAET2jPctuLilxFNb1W4IRUE1fyNiMGMjCZ7TWu8RPvXG4McFaPxNFuEwri6aj2NaGNAJDQIzOv2QIi3FJlOd5XSUUZXJkKjgWEgENHeYUjFYOm0N/NU3kkglxeQBaAMpHE68FNdgeAtZFGFtBE96sUUI5EDDbOpkNIa0SASGiwO+J00Wj6OUQ0vAESAbACwPIc1Bo4eCABEbhYAdyttlth5neEJrusCe5ZELq7CSylp5RS4cU00/I/wXGOUgau53HtXNSOsytqM1Ud7Va1qUqM+ikcRlIgkodgQSJ4jjB0RqzIhRauhUQSZiekWHFUVBkDQO0zNMEEgNPHcLKVgekmHFV789N5PbY2S3tEg5QOImL8F43ndMSbFTMJWIqA1CYAcNYg5HZZG7tQV0fyOPn43fzr2zn/AJuXKvCvqevYnaBcHSRqToNS6ZUmjjslFsCXQ6HWkSC0GYkwsmRVykuYWNNw5zmtm9rE79Va7NY+oxoY+k7LMjrBm/DE+uFwlDNjblB87L+JhGTbXRfz9i22bg+sEueRwvzjeUd+yiHRBcwgnreshoA1kRM8uRQ8BTcW5AQ11y11nAgOAdA9cXVt9FuTJMxAMQ2LWtvm8rFLKuHk45Ipv4/bYsjgUsarmYbbPRuq40zSa0gh96jgz63B0aW8QqZ+wq4s7qQSLg1GyJnW+tl6BtalUdkDQ50vAlskNEHNaDEhovyWZ21Re1xljgBfNuMwPj4LucPx2Ts46EtNePPYy/l+ep72uXmXfR+uKeGZTqOaC1rtKmk5YFuQ1v60LZdd7gRUIAzCCYAjLuMNDrxf2KgwmDJMvcWCGnTcRr5d/JW7H0Gggl79PRZFgImTB5+tWyjPLFpq0+fv/wAG7OCd8qLesxl8tdg7JDR2O25wMESdQWkRpfkhOrMDW5nWIBJBAMgAbgZEuO7VoUNuKwwLXdVUJZ6JMSDGoJmLEj1oOLxYqA06bYsTlIaZsSbix3/NlXj4CGNqUYu17/oLyXtaopuktdpp1C1+YAsInWwI9V1XYXarSBcblJrYXOAQG3u4QCCAN+Xkq92Kbh3WptD9wgZeR+dIW3hc+lVT5spzYF1Rotg7S6urndcZC3hOYjeFqeh+2aLXltepTY11M6vyiIa0AAuM6OuREg8bZvCOxNelTIptdSguNQUdCLgBxM62mAIEqlp1n16tTqwHkOa0HdkAyiPDyWrJieSak1S9szQkoxavc9cxW02sY2lh3UmsqODWOa7MAM1NmUZLGQePjouuNFzHtoFr3NBLmlrmNzOJAklsdpwPHQrCYXbD8Cykx0B1QueYuWuyxTBABgyxp8NN3B0wr5TLahJZSMEm7w7842d06g7uZXL4r8PjkTio21yfnz9C/HxM4tM0m3cOXNAhsEGTPKwaI7WnksJjaP527srZDiRYgRYzuBI9d16TgnNr02PaBlzE9oS6wLbXsZ38O9UPSnooc7ajGF7SGZmNaXOiL9kXI1XK/Dp9jkeKTp2l87ZvnU4aq8Cz2RgG1aVN28Zm+D3cN3wV7h8OA2NfiEXons1rcO3rMzXEuOUsdIBcYn1X9auG4akPrHw+K9XGUaOPO29ioZT1Bn3eCrelO0zhcMazYDg5ouGmxMaOtOi1fUUuL052FokQ5mccHAOHgU/aIXSzK9Fdq/SsOKriJLnCYAsNLNEb1eYFoDwJ4qyGHpRApgAbgIHgEhQpgyGAHcUrmmqIoux+UJLiSoLTxqjU81LoPu3wPsVQzMLkFHbiYK5i25nWdPkWZ08vnyXHsQmVh70cmyLQtkHE0lAr0uCu3NlR30NR8/OiXSNqPH8QXNquyj0XuGk3DjqubVp0mCmKTnuLqbDVziMtW+ZreLRxPFbzaexWNqZ20wZMuA1M6nzVLtLZ9NxGSkGgAzLRJJ+fNdJcVBKnzOf+XlKWxL2riHPcM02EAaw0AHcq8VS1wc1xBGhCk4jCyOzd0AkQY4a6BTtj9HKtaIY7KIzukOgSfRaNLRrvCSMUo+RZOT1G76NAGix0QXMbPt9QkyrFrmhzg30jDna6kQDys1EqhjDTawAAUmAgatyNY1uY8Te3IoDnLx/H43DiJpu79r6f6OnhkpQToPs+q2lYAhsGAOJvN+8+Kh7QYH0SwjfPzZItzAgi3zwRm68lUs2SKpS5X9ee/jZJxi0/MzWM2RVMOpNNRsDNlkluVobDmC8GJDhxIMLg2ZiX2GHqd/VvPsatT1LQJAM8tVLpOaAQRM7yTaWuG/mQfUu9w/43BQSnDfrfP5HNngnf6kZZnRrGuv1JE3uCBNr9t3IeCt9i9HfoxfXxADqgblp0i5oDi7succhcbNJOmqOC0zmGWCQJdqOOtlMo4W0taT3aa8VMn43JpqGPfrfv+QLB/wBpxMntboR2gaLTGUWNR8Gxns5dD7hFivPMaA3ENfV/m+uGeT9SWkg88vsPBe8uwjnek0ndcTbhdZ7bPR2g4ZqrW0yYm0iQeyY4j5lPw/4pLX3scq61/pIk8Ua/UjQUKjW0xl01gG0RaI1WJ2L0cbXxuLqsa0UQTlLhLOsJY85YBv6RkcVLxNJjmBhxRAkSQ0zl3gbp5wrnZ2LohtGlRcS1toyucXuNsznEWJ3nuXV4rjoRh/xJyfSpL1tGXHBt97b35GH6c4UNxLOrBFPMwzBP2WndOvuCBTEtmN2h3ea9Yo7PPWMe9shj2uaOyILZ3zf+AR37HptpegI6qpSgfZq1M7vNJwfF5eyvLDffy6dfT5Bywg5LTIoujEtwlNpp9rMZ3GC88dwB8gtTg6xgNLiOF9yrqlQvqZsjgNIJGXcJmOStcEwEB7hci1jYDgDposGDhssuMnmlsrdeZoyZIrFGCDF1tSofW3ABGqsMRTzNIGpEiyyTKFXrcrbmbXj50XVlsURpo07jCITZQqGBqkdtzRbQEnzRqWAf9on1D4opMVtEppsuPqJpw50nzCGcAY7RMfPBGmC0FFYJIH0McT+EpKUyWjxXCAuOhKtm7MNTVpmNNO5ScNiSQcobvmJgA6aaIrc5bkyiJkmNd5nf8UOyhW5Z2sr2IbNkVWiXDKIm5+dydQJgiJ5+yynvxOodlIOoiR4fOimUJABAaAdLbjy3eCreCHJFizz8SkfWEaqPVxd442Vzi8GxxJcRJuYIHknUdjtgOymN0wN/Anms7wTvYvWeFbmWr0nGA2YAgKfgujhJb1hkHgJ8ytdTpXiGj1AC3cFypjQ20knfYWPDyVqwR5zdlMsrltFGK6QbJbRZLfrTuiL2CN/w9dL6gGuZp9RMe9aXGCnWAbVZLdYzEX9RCbs3C0aEmhSa0mxJJPD7RRjjim3GqFeR6NLW5LGHcfqmxj55QFEfIMZfJWrMS6DcB02mY8kao5siDJi5iN+5LLBjW6S9EJG73KL6SQfR8lJo4mfq+StesKJnEEXnjYmeOiKxx8K9Bn8Ch2tSLqRABlUWyOjTqr4ccoABJMm2luevgt+1wsInjN78UWk0A2EeWnuRUVe5NTUdil2b0Kosu52d24lugmbDQaLV0MJTa0hoA4WFrX9iHRaIEm6eXiIGnyfBX91LYo7ze4xzFTbU2O6qIm2qu2p7Aq+ZZyM3szZ+HoEl5a51okaQQdOMjVW9DHUPRaJvMBpufUFYuaL23fPsSpwBa1t3cmTrZCtXuyFXxbBrTef7h9al4WsH36otHFwA9QGpRGaJwKNg0jWkagblzrSugR4+249qaUE2GkKrVO5RWYeXTF0UuuO6PD5KcQjzDVD6UC2vOUei7lCiUtVKpJkxWkGgcFyZXA1OcIUANSXRCSgDxiltJjASxrp3A6TuMcrLn5QdAkA/FV9EXI4hSGCwWd5X4G5Yl4ljhscc05W90bxvT8RiHPNzaLKJhjEI4SvJJoPZxTHkQe8AonWG1z4nTSyY0T4LoCRNjUgwrvgjMb80ak23fCBNp5+0IuHNhx+f4oW3zBSDBsz3+xHA9qDhxc95PipWS0fO74KyL2K5LcMxEYNeU+G5DARN/qHz4IgDNdbu94KIeXh7EJrfZfzKOBooBiouUpijsapTUyQrCtTwm005qcUI1EYh5kSVABOEbikBZdCQGqIDoXYXAnEqEODcmvCdKTxZQhHe33E+xENwmvHshcY5MiCAUii68IG9FAj3IiskVEtUKo+yG2pzUAGASTRUHFcTUKeGUPSCN8fekksLOmSqHpDvUobu5JJQDHg+xd3HuSSQIcPon1KXR39/vXUkIkkSKWpUmn8+SSSsXIrYVuvh7Edu7uSSTChosPX7Qi1PnwSSRFOt1+eKMz3JJJkBhmfFEakkihRO0HePapTfcuJKIDH/AMUQJJIgE33rpSSUIcG/53hPOiSSICLV+HtXAkkiiM5/BMrOMapJJxSNiHG91GouJmSdVxJAbwJAKSSSYQ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30052" name="AutoShape 4" descr="data:image/jpeg;base64,/9j/4AAQSkZJRgABAQAAAQABAAD/2wCEAAkGBxQTEhUUEhQVFhUXFxcWFhUUFxQZGBUYFxQXFxYXGRccHCggGBolHBUUITEhJSkrLi4uFx8zODMsNygtLisBCgoKDg0OGxAQGywkICQsLCwsNCwuLCwsLC8sLCwsLCwsLCwsLSwsLCwsLCwsNCwsLCwsLCwsLCwsLCwsLCwsLP/AABEIAI4BYgMBIgACEQEDEQH/xAAcAAAABwEBAAAAAAAAAAAAAAAAAQIDBAUGBwj/xABLEAACAQIEBAMDBwcJBgcBAAABAhEAAwQSITEFEyJBBlFhMnGRBxQjQoGh8FJTYpKxwdEVFhczNEPS0+EkcoKTorJEVIPCw+PxJf/EABkBAAMBAQEAAAAAAAAAAAAAAAABAgMEBf/EADERAAICAQMDAgMHBAMAAAAAAAABAhEDEiExBEFRE6EUIoFSYZGxweHwIzNx0QUyQv/aAAwDAQACEQMRAD8A6bFLVakC0KMW621HNpI5FGBUgWxRi2KNQaWR4owtSBbFGLYpWGljAFHFP8sUfLosNDI+WjinglHyxRYaWMRQin+VSeWaLDSxuhlpeShFMVCIoopZFCKBCYoopcUIoATFCKEUBQAIogKVFACgBLCkUjiWJFm1cut7NtGuN7kUsfuFed0+VPiY1N9T6Nasx9yiKLKjFs7H484ryLDEGDGnv7VxD+WsRJIvXRPk7/xpnjXjfF4oAX2RwPJMv/aRVXhsWWaCAN4ie2sak9gazk7OjFFLk0FvxNi12xN39cn9tdJ+TrxXcvgpecsw7ncjtXIDXQ/kq4YSzXO0wPspQbseVLSdeoGgogUZrY5BFJNLIoopgN0k04RSCKQDTCkFafNIamBFYUzcWpjLTRSmBBdKaNo1Yrh5pwWQKlyLjCyofBmKrrtutM6VX43CTqKlT8lyhtsZ64lRriVaXrVRLlurZKIGShUgp6UKko61FHFKigBUAFFHFGBSgKAEgUcUqKBpDE0cUdHFABAUIo6FABAUKVREUACKFHQoAZdaRFSDTbLVJkSiNxRUs0IpkiKKKURQFAgqIUuKTQBR+Oz/APz8VPey6/rrl/8AdXmp+ED8s/D/AFr0N8p97Lw69+kbS/G8hP3A1wm7cgTSZrjKpuEeTj9X/Whb4eyENmBA9/lFPnHelGL+YH8dqlmqDtoWIA3Jge816B8EcIFjDoI1gfGuPeAeGc/FoI0XqP2bfj0r0Fat5QAO1OC2szzy3oMiiNKIoq0MBNJpVEaBiTSSKUaRQIKKSRTkUFt0DSGclOJY86kKkUCKhs1jEYZabK1INIZak0IrrTLpUthTTLSGitv4UHtVbiMEavnWmLiUamh6UzNHD+lCr7lelCnrF6ZtKAo6EUzIMClAUUUYpDBQJFV3G+NWsNbz3WgbADVmPko7muXeJvGeIxKlLX+zoZnK0uw9Wjp+z40pSjHkwydRjxupM7FNKivNBwLbm8+4+se5A/fVz4L8bjAXmW/muWwCsr7U5pmGb7qSmnwXiywyJuLujv0URNc5Pyx4L83iP1bf+ZUPiXyhPeW4tq0qo4yqzyLgDKNSASAdabklyLLmjjVyOpTQmvNrYF9Ppbnxozw9x/fXf1jUerEx+Nw+fY9IzQmvN9vB3I/r7w/42o2wdwf3977HOnvo9WIfHYfPsej6Brzg2FuD/wARfPudqmcP4Pdulh85xAyqW6S7kxssA9/3U1lixrrMTdJ+x6BK0grXn2/we8o/tN8kMFKh3kM2bKPJpyNsTtSHwWuQcQdrv5pbj5jpMDuTHmANNCarWivVi/P4HoQrRqled8Tw3EJo97FKYkZnYT7taaTD3Y/tOI93Mb+NS80TJ9XhXL9j0fTTLXnTk3Y/tGI93Mb+NBkugT85xH/Mf+NHrRB9Zhff2On/ACw3CMHbRQTmvLMAnpW25/blrh3E0IE6x3MGB9tbTg1u6BfuG9fdbeHuuczuQsAQ2+kefrUXw5grzXbd03bjkRnDuSCGRzl1aWGjH/hmn6iZrHqIUq78GAzD8qtX4Q8PriLOLd2ym0trIYJ1dm0iRqcsD7aebCvdvO4ZwzXXCKvVpnKqI7/CpHGcKy4m8ilrIRkUokqCyorZiqwJBb9po9RFvqYU/uOueEfCdjCKHtqeYyjMSxOsdp2rSVwF7eJCK4xl852yhFvXi8zGqg6SdvP4w3jzjLS5mvYryH0t32iDCnq0bT2d6r1EYrPCT59j0CaKud+EvlBw6YW1bxLXhdQZWJt3bmePrZgDM+utW/8ASNgfyrv/ACL32fVq7Rq00asikmuSeJfEOJxVxjYuXUsoYTkcxc0iZcgg5ttO07bms7cxmLBg4jFAxJBu3xA1/S9Kl5EjH1oLk72RRRXCVuY2P7TfkjMFOJYOVjMCLfMzkFRmGmo12ocP8RX7bqWvYm4BBy824SYI0gtBG9J5UuxpDJCUkr5O9Jbp2IrLWPlEwLKDnuAn6ps3iR6GEI+Bq44dx2xfIW0+YkZgMrjTz1A86HJHRGPgsCKJhSzSTQMbIpJFLNERQMZYU0wp8ikMKBkZlpm4lSytM3BSKRFyUKdj0oUirNSBR0BQaqMA6qPFXG/mmHN0LnYsEVSYGZgSCT5AAnSpeMxS20LudAJNck8WePExgFlLeREuZ87MJaEdYyxoOqd+1KeyMcs2oNopuL8Za7cNzE3GJIOoAgRsqLso/HrUXD3QwkBoOozDWI8h+6oeO4rbU5WkyJ6YI108/Sl2OJDJmCOVAJ+r9sCZrl0ya4PJljnPGvkd3z5J4UEDuCARodZ1GhqxwXDCHKvb6soKq5cAlri2wTlIMAsfXT7KzQ8SWwZhpkEaDf41d8E46rOWbrOWRBtsRlurcOZS6mOlu/enCL8Ew6fKn/1a3LY8MYkhcNbfKwQkfOl6umAoe4rMOpYIEa6GnsPw4MjBbC81YLJlxAWCzD+tN3IT0MTr2imDxCyZ0IkKACqdKoEiP9rGvQstvvTh4raMACJn2bQGgzGJXFSPaPqYE1bi1uzaWJq3Jbf5X+iNdsOCo+bJ1MVBBunqBKlf606yCB5wYmrG1w0ZZuWkVg6qyfTbM6LowvH8smYI6fPSoJxtvM0z1tmMWj+UWgRiBlEntr60/c4nb3ObdTpaE9JQ7m+dTyx1GTvWao5ouC/iKJhI7j91XPA1OS7CK5y/WKyq5LksoIk65BpO40PaoYSN4qz4e6ZAGdVi4rFmKCANiAQSx9oQvVJHnUw5J6ZKWVJuuRzHMmHFlxaVsyknPcAV/okbNJkLqxAESYIjYnP4/jdxb7sjWra5rckKXRYyMTmAEqDvA1y6dpvOP4hCGNu7bOe5n069A1wknI3STnGjd17biut+GMQ9xbiRkZ7brcz21aJXqCloVhEgMdI1roilZ6uLFjUmqVfzsTbXEVe5aYG2S9+3cYG7akHmXLgCIozsPpW1cA9IHepuNwGItjCG8iBAZQhbQj6F2klRpoKoLZy5GlWZHU8pbS25ywZa5BhZHZjMkx2q9fiaCyAvLLKDlcW2F0kqV6yekQGOgLdt9xDavkv4jFCUra3QzxJ3xDZrY5iqSoZEuLA0KK2YA5spXTXQjqM6VGKtNbaLgykjMM2hIJOuvaQdfQ+VWfCzbuIyX8uUC44nYlmtsbcNJ1ZAw3I1AEQBH4xbQ3IQgqoMMumfM7XWY6b5rjD7KzlTVnm5o4ZLWpPdlZzNDJWfLMK1mBw4u2beRCLmRMrllXMnKDNyypUkAxOpMsQYmKyxww8z91STwm5bWSEUGCSbtudQSCeqZgd9tqcH4QdPJQdxi5F6cQltMVbQKOfg8RmbmLqTeu2sioNtLZ6pOsiDrFb4f4mvMTl2ShcEnNeJ2B0C5eo66e+h15Ye3hm5YNvM9zKwGa4xRyLqx1C7oR9U+VTUwkW7lx7WFtm1lygNcLFjIKgrf6SAv7NK0v7js1r5Xpaq3wQbOTDHM1sm5axCWyeawUmC5eMkqdNj/rTvjC1mv4i6Vy3M1pyA2ZWF22cvbpI5XqCGG0UaYdmtLFvDKj3C2Wb2bMgaWaXJB0OxmYqLxGy9u0QLdlVYqXNoszSpYLmJdv0oI386baoynki4SSjzuLs622t6xbss4IChszYYXB1bkKcS0eRjXzosdgbSmymGS4DccW2W44YN0khYIj2gCG0jX1qfgMdcJ5V3qtlbi65BIa2VRC8ghem0NdBlBmrz5xcuXkN9WCC6vL5trIQ5uACNs5yFpI2Hvpp2tmdWGWN42l4/Q5txHFZWKIV6TGcAQ0eUjb7Ki2cW+YTDCQCMqjcx2A860WP8JXiwhWBKh2Rg2ZFA0YkKRlK/W2magYbgbnmZyAEQvOsSHXQmBHf4VT0rY6VgiocGgwj21wj8zmoudgbltmASeSVBVVMFsrQ2m0TuKtLPEBeOHaze6Fa5zQCSAHxFwjMTBtghp1B0HfestxFF+bsByB9JYOW25unVb/tNJE+YUgAAeelTgFEuvQD2YgyNBtDAaEAwZ2ovTEiMNGPd8GoxmCRruIJw5uMb17qDXIWLrBSAuggAU5heFWThbTst9rkE3CEYhgtwBipKldEzakgAr3qxbFXDZu8k5bb3LlzmZreRQ9ws2Y7WzD5SGbNppuAaHFeIX5rPaAADXDaLW7IKq1xmADsJU9R76SRpWbtvyTnSlCKirLVOA2DHTcA5pUl3sp0C6VjIVNxWy5Ox1aI2q/8Ak9tLbxrohBXUrBzdLWlYawNY9BWGfxViyBJB6g/tYacwLEE9z7TaHTqNN4HjWJTELiEW3zFGUB2shYyBAMqsoACgAR5UKG4dPCUZ3XZ/kejIpNcWHyhcS/N4X4r/AJ1KHyhcR/NYb4//AHV0bHVpkdmIpBrj/wDSFxD8xYPuLf5tK/pFx/8A5W39mf8Ax0bBUvB1w0g1yUfKNjf/ACin3c3+NWPB/lBxDlhdw4QRIJLxvtrUykkrKjGTdHR2FNMKyY8aN+bT7GNaLhWO59oPEEzI91QskZOkXLHKKtj0e6hTkUKsk0NY7xf45TDMbVsB7g9ryX09TWo4pi+TZuXT9RGb3kDQfGK4sODvdHOcEs5JJPcn8H4UzIsMT49e6CrKGB7GKoMVisK4hsJZ94RVM+9QKsP5vsQBAjyGk/HelfzfMTBA/HnQTsZ1sPhO1kD3GKaOGw52Q1pR4dY7L7/TtSz4cbeDP4+FIGkZkYKwROSRB7+VQbNi7ZvZ7KZJGwAIjeOr3VqsXwwoyIBqYie5Lb/ECtBc+T1xaFxbtsuSq8ue7sBGbzEzSHFVwYrCcY5jMMRcRAoDDMw6gGEgagkx2B18tBVrfa2ShtsrAqxm37GmWSDMnfyXbbWmvGXhu/g1ti+LYVyVUrl+qBof1h8DTPDnJtoWaQoZFE6KBk2HYGe3lWc5/K4nP1sWsDkS0EkKPaOw7mdKkXOE3vaAGUZiYe2fYGZtm3A1ikYYjOvnmUaHq1YQAexrRcTxGZLjWs4ULLEOGVQzhGlluMNdo/dJrCMU1Z4WLGpJtlZawNoN7ecBerUQGzWxIkEZfpCIII6TvsJVm3agZzaAFtS02rEWmBw7LP0e7Z37+4CBUB+E3kbpuKGz5RlLhlYEqQI1BkEZhp3mNaq8TxK8EEX7xLlk9u4rLkC6tDDWTtp7Pka2h4o9Lpk4fLKG7NE9pRbfptKy2gf6qyRzeW5yRy9JZRprvpExSeJ4W2xvZDa6A+WLNgxcU4sG2TkOn0VsGfI671lG47ixocRc0367usDLr9J6T79aUfEeInqu3SugIW7dDZc25Ys2sH2onT31o4vwdulfZRoeNYZVe8qoqhLpVCoUQpu4gZTCiYW3a3kiN9aqG120+J+2pGNuMXP0hdMzZCWLZlzHKwO2og1EaANoknpgSfPfSPMnSuSTtnhZ5+pk2VfsG3s79t/30kCY1qy/kzpRy6rbZQSTGRVa29zMW9kgKhnKT9xNHdwCqxTN1BsggJGYuUA1cNEifZnLrFPRLwOPS5ZcL8iqggAb1cYnEYc5vpILZQ+VMUzKOWygwun1vqkAwfaiKq8JisjKzIzxmEFrQnMhX8s/lT31FWlnHWrtwXsThg9tEZMha0c1wh2QDqkayB2AUa7TUNjp6RyxvbuR8Xj7MXBzABeLQxF4gBmxBAbspPPG3T0toSIZ+9xy1burcXOwNw3ICsCpi6IIdoPU/UJUQp2kTl+KYlnuvC20Uk/RhTAEiROY66DvqdaZLXYHUunfL6yO/nFb6ZHpSWWUadGvu+JFJmboln2X2Q3Oh119r6VJGns+1tBjjS3iLY5jZiwCm3bKj+sIcBundlJQx7HtmBWPsXmTQpadSZOe3mIygsSMzejT5+taK7YNu/cuWSiZLtxVJNpQIMFVzxmgMAYmJAO9RK4nNkjKFbXfgquK3zzbkJl62GUhlKwYgqEhSI2G21TeMsLfKIVbbrmDG21320KEt1ouWC/1ZyyNYiAOF3LrklQzs0k9LZ2ctpmUFZJVxMgAggkGofGMNcDlXZma30jqJiNsk7e7Yj7CM78o5bjunGrLPCcQDQbjqGBKn6K0SFydGU8poGbcDsfWarsRjbjLlzBRpIS3ZUEAgwQE2kAxtIqtw92NDtvptA3In6vmN1920on41LbRM55I7Wyfw4pdmzdti4rlIClbAUpnMkWrfVObyJ0Eb1E4nhLdp8tlFtgBSRmS+rMVzZszpGzKCAPq0i05VgVA012BE+oOho8Xea4Sz6nQbKNFAVQAIAAAA+ynrdFrq8mmtTK+6kgrMklI0E+0p0AAzbHStXxDCo/CGgIkspJMkSt8IdYn0g7SB2mqnBXbKZ+fbJzAZHUqGQhXUghiMyEMDAZTKDXy0j4db3DL5CgFl0EmBlvwmp7wFk9zNb4mqO3pXHanz2/A5PdwQVipGoMf60Qwq+VSAKMr5UtTPaUEMfNV8qL5qnlT9DLRbHpRH+aL5VfeH/CCYkSb9u3HZ42+PrVTFTOG4m3babtgXlKkQWZSDpDSAdoOnrStilFJcB+IPDS4W4EzpdBE5kGk9x66Qftqr+aJ5Vb8UxiXAot2+WqloXMWAnL3OvY1Xim2EI7bk3w3ZVcQhAicw/6TXcfBx/2f3Ma4hwUxft/737QR++u2eCz9C3+9+4VnF/1foVkVY/qX8UKOhXScgrxt/Yrw88g+NxZqJwfgnSpPkABoYPc7T99WviTD58LdX9Gf1SG/dUThPEQbayew1PupmTJH8hr+Nd6X/Iy+Q29KfXiIpxMco7++lYUhscIUdh8KV/JKEbfb3p3+UF8xShj1jeix1EyPFeD2/n9jPtAMa9RHM2jyyr8ag8X8JXbbWxhr5i7dBXmAg22CswaRvt5TtV5x3GKMXhbk6CQT79D9zGl8e42kWnTXJeQn/dIZT+376my6RzH5S2xCPZs8Qu82VL2jbVQAcwVpgCe1U/ibhq4Q8q2brqF5isSVCm5HS0e0Rk9NxVx8smLN58LdCwBnQyPUMN/c1U9u1dvWUlwQVObOJGl26BBkZQAsf6Vm3TM+pnGOJOXBO4b4C4jdtJetPo0OoF6DEAg67a/spniWAxlpBcu4gk5mtFDeRuoFmK6DKVz5TqB9mhFfw7jdyyXy3jcFu2VUGYGc5YtqQwJEg6QdDrR8KwpvoSXLhhLllMgnUqGZjrrqQAddDqaqbSXByzlhhDVKOz+42Pzw/OjLi4eZlCBrcr9M0NygSVWMqkzsR51kLy6W1YAEMRAZW0hAOsEnzEHyq9XEMluBcuagyJaDMCIkR5RpVfxHDXHCNAYQzCCezMGEE6wLRJIG2vuIStkYs6yzW1EBrJJ0RY7TG29N3rWtuVEG7b7rr1r59vfUv5pcnWz/ANMfWIOvvVh/wkdjRWsJda5aCoAwuW2H1dFuW2JmQSIZDoZhh6Vq2dnG7BZti2xIy7ZQA1pQddS5L5tMo7d20G1M37kzmjYFswOUL2LLvH5Nvc7t5VaXyymDm3j2z/mVHXBZnUAQS2mq6MTqwEmbh2knSuO1yeI5xcnI0mAAUYd2jKFsNqgRcq4S+WZCT0LKtIO8NtmqtvZTfUg2xmxKmOQwInEkwSZOae+09NWT4W+sWyqyRkAlczBLDL7UyTy7jCSd47gRVYjiVxWBdFlhzFdXdh7RMhVZkYhgSTlCye+k66vuO7F1CV2mNeH0Rg5dVYZkghbbQBmZwALmhgA6lj0mQBqXuPPbzWhZsG3qys2VWWZUwRmLCAQYI1DiJEVO8OBSvWwCM8OLhUDIoXqVWtQ2ra6iOnzkQeOovMt5SCijMDoqAl2VupUUA9CyAZBzCYGokqDGloTre1+Zn3tyxP6R7ep+FJXvPp7vxtUgrMkaidDMzv32P486ZvWT5Gug7iJfkkTOzbCf7tz2/bWrbGWM+IV+Tn597S7fNkgBkgDLctypILSS2sjTWcne0InTR9zl/un0nufTvt3rZL0rfIcqWv3T9HJB6rZ6uoEv6SQB5SZzktxS5j9R1b1nI13mArlKRYAvwEcuwk3TMh7be0xkxpoA5d4auNJGHAXIbjO9xMuaWDAShfMVBXXT2hp3qPh+P27dwrcxCL09WcwzOL7rBtyxBKgQ0zlVNgaf4k7OLT2biiOaty6jvtbh91WWiSdJMsRpFQ0qOTKoNO43v+pQYzw2y4kWblxUkFuYNtEZgRnygNookkDqE9oK9wFkcW7d2245POZ2m0iANDQSDA20Mb6aaB+/gXuXCc4uP0oSc86uiAZmG2a6nfufI0rAzhCbilDzLdxEIE6ykOwcDMpjfXYjcEVm64aOaVR+WcWkVD4W4L4w5VeaWVAM7FSXjIQ+TLBzAzPensFwq9ctrcHKCMOlrl4W85LXECjMB1E2rmnp6itKviOznDm0xPMF1lK22l+bbcOLpOdcgVkVdsoXUa1GwviEHl8/Mcoi4q27BS8BcuMFKGAulyMw1EtoZmlUCawGUwOJth5uxEADRyd5MHKMpOmutbjDujcKxRtgqnLYBfXPqfeTrHrWU4e623ZmDQRAyEEqQ0iZnQiRprtWr4eqvgcSVDKGt3VAYqTOgDEgAZjpW2Jrsd3T5IuMUmv8dznXBsZh0cjE2S6QNVZgwkwQsOBMEmSG17VBuAScsxOk7xOlGbfagoqNj2t7ER+DRgU4U1/H76ASlZVDcUIpeWr7wvwNcSxBPeB27Tqe1JsHsZyKFavxf4XTCIrKxzEgFSQwghoIMAj2DpH21lSKpprkUZKStEnhpi7bP6af9wrtfgg9FwfpD9lcQwhh1Pkyn4MK7V4HbW4Pd++oX9xBk/ts1fwoUIo66jiLwrIg96xuJ4U1pyqnpmV93atnSbloMIYTTaIMWuGuef7aJg43NbIYJPKudeJceoxF1IeFbKMrgD2RsMp8zWcnp5Ms2aOJXInPiMo1cfEfCSYovnanTmL7pH/4a5zax6XLireZlmOokwJmDO8ERvG+1L4njMMhCqS/qJobYapvhG44uZSUIJQ5gF0766VWfy3bcHQZe+2mvkTJM1lsPjjmC2hcV9MvUSDr+iTWxxXAEbrcobzCWW06KgbuVUkAevqT76SjqZabr5tiwxHCcPi7Li5nIJBRkYPlIGrKBqI6tGGxisecIlsPbRy1sLCsRlME3Cx3P1i2taXDYQ2xlK3hbkEZGUOCWTQOpaASIjUmT56U+LJN67KhOqCsHuoeIOv1+9LLFRhZw9fk/pfVFdjvCQshCxIz21uJJXN1ASDAkDNtVx80PDi1hFDHMHDGSQCDlkCIMeu9V4VXMEbALtpAEBSO4HltTjPlO3tEbDcx3+yspZmzgyf8g5ppLmvoTsCnMgtDs13r6VMqbtgGQVPZrm0fuosZautYJe4UtBmgJGqHDJc1XoESbp1EzEZhBqXwtyLd4CRKkEhSfqXN2zCBv2OseWsq+tu65QAZGQAhXU97lodTaezdzEb9hrodISTSOnp88HjjGXcz1/hty2R1ZWVYOXZVlS0GdWzXQRIgZyddahYG5iFy5S67SQ8AxaykEhtdRbjT6vvrT47LctG6R9I8qygdKrmt7GJk8pdDpBNU+FsuxyKoB1C5tjAntPlUSe9RMM+T5lDH3S9x/wCflwtp1VQcoLBZgr9bMdhrTKsqX1Kv0hGIJGmZgMuaJgiGHeJBo+IMqpaa0rO1wHKHRlTpAztJOqgnYTMgeZqnxfhe/imBvXy0EdCghVB/JTOFXbsO1XHFJO2a4ejy6tUmrX1/0XuF41yyWu3kMTlaJKk9WUMLYIAXOsj186h3cdbfKty8t1vo1ZgqqwUPdVuplUBZjTYQT765fk2twSbp08gvnp3qR/RhZkTcuR6Affp+B8KuStUzvlhc4uMpe37lzgTYyFTdtk5SRbF3VyWEohtODJ5aiIM9BHcUWNwIbPlsXWi26hWGKKxOeJe31liWMy2o7iKy3FfASW1JtMSwGYZ+4MwIA0Og11H7keB8zG7bJVZtgwSqqPprOusBTBEgbyIEzU1VIaw6IUt/0LbC23LrbuYQDM6APetXmUdZOVrzLLSC2/YKOxpfG7Jw+RLlnCzd5ttWt25KkXVgkNG0geYDGkKFtks3KuIGE21azDzcWSyrmLFokrBEmB2FQ/EOOOJAa1g3tW7UszAAEcy5Ftg0AaNI8usjSAaqmS3NLTF2XuA4Ml+GKoEa3bJFu0FVjcyZwYJLaqIWAAysO01U8QucpcZcsMQ7XuWWtk9BTPJB3AgH7SvbSmeG8XusqI2HuEqoByXLIU6sSQHUwTnM+4eVDD8a1updwtzpCNowZlyqbaM8L1ktlEEEGT6UcM09HJ8s3f6GHuksxLSSTJJJJMkak9zrvWj8NG4DnUXHYewtskEueYJMDXpG0iSBJ0IM4cGw9zNy2GYBzl5eIUjLmYiWEEiGmdo3rQ4Hhot2raWmNsZlZr5JGjW74zFl1iSF1iCxG26lJPjsaylBvQ3zRS3MTduHLluo2aTZKsGnTKwETlPTpLdQOu1S+A42LzcwsSV1OV3fRwTBBlT7wQdiNafW0bd8ub6XVKNbz8xYZiCeXmcEDTUz5+dJ4ZddL9y9aKlULF8xgXEZjKkwfaA37b1g227PM6qChn2f8orF5amDbulsxynMoB6oE2+WZ2ggHz2qb4iu2LmU4dGUF7zscpAOcpoDHsrlMDtJ86vRjb7tbvC0ha2Llwst0RcDJDgKV6dbbPAnXNG9Rcf84Ft7b2bX0dlJhmAyh7r9IkEllR5ynXIT3inW37GOj5Wv0MeuXmKXByzI3E69tN9IExvuK2HCWX5piFtHohgZEZmhTmHkse7WdKicY4dfa2oe0qiwksRcDCCAggdgPm5B1PVmM6ij8PcTFq0AgWSMzu5BLXMwGQJqFAAG+nodTV45aeTs6XU2saXH4nOsv4/d99ERXRrvFbaIT81wsaLOS31SY0ganpHwG2lP8MvWsSDOFwqnvNps2s+W+2/as9T8HuKcbo5mRQiu5/zFRgPo8MO/9S069p5lE3gJfzeG/wCTc+/6WnU/A/Vh5OHRTuHxl60Q1lyrAzII/YRr3+Ndlf5PFP1MP9lu6P8A5qaPycDysfqXf3XtvSnU/APJjaqzk+N41iL6FcQ5fqUqTl6cocEaAb5/uqtiuxt8mIP5of8ADe/zdv402/yX+Rtfq3fh/W7ff603rfYUZY4qkzkC6V2nwP7dzygftqsPyXMCDnte4pdg++Lk/Ait3w/h1uwuW2I8zuT6k0Rg3JN9hZMsdLSH6FLoq6DlLujFAUYqjMUK5NxbE2edi+YrFzduBCNlys4k9Q7gdjoK6yKw3jTwhnLX8OssZN20Pr+bL+l5jv76xyJtHJ1mOU4fLvRzpgkgFU17QJ+3pj7zS/mVskCEkgmIWSARJiPUU6loQohenN1RDakEqdexE7SJPbSpCGBANcro8bNLGpf07qvcRh8Fb+sqmYADZdfICd9tqMYO3+TbHqQgA1jUkQP9afsK7TlUwCATmRRMfpMPPerNPDuL0Iw7+8Na/wAdGmQ44cjSemX88FK2EQE9CA6g9K+4jbaKOwigdAUDfpAA+6rHH8Lv2QGvWXVWYLmJtkSdphiadGDQzDABUmQVMmB0gSI1n8Ck4yMZYsi2laf3lWGmcpE0rNESdT/CrC3hrJnKQsKCeoalkJMaanMVEep+yVc4bZB6rikiI6lnXQt6eg131NGhkrDJ8FQbUiCJ02PelYd7ijQhG+Okz8dBr6Cp9y0guqoMKSoOo0mJ6tqYwmGgMGaTlLDVfyoiPjpvsfeJNCUZRewbXiUCQIG51k6sdtp6t/QVBzOASrgGYBBywCYIJJ7gkHzmKk2bWURJaSdTHvjTykUiwJkELE9o11mfjrTjKmmyoZKkpPtRPwnDhc5LuyCUZVMHQZlK5jl6l1iRMFwDERVzheBPaiFDHckOvkRtPqTVFwglLwyBAfZHSPrdMHTaDFbFuOlEUuqqslekZNRAnK6iBJGswPsrrWRSPe6fq4ZdqaIL8OYLHL079Sa+v3fcKSbNwnVRptLoddgd/VqducZRyAq5jmVOo24BcHLsrTs0+oomxihQWRYJYaC1JIk7PZXQ5Tr56b7O96Oj1YatO9lHxnCvlLNlWNpYEN5AZZ9KoPDHCeXce466HKGDFBqblsgMGIAOW2XImQSBvpWnv41SRlUjUrP0CQwWXnJa1EEbN2IgEVWPh7q3UcMqrkblAB4IKM7RK/Wmx7RloA30qG22Rky38kU/vGeJYVRhyyK1q2120LdxVskKMy3OYBb2aEViVMHUHULWd4mFly2LvXnMZemEc83UNmOY6dY0HUatOKvibwAYKALyZLZe3y4UaBgqgNJJJaQoGh6qi41MSvNVjhLawvMtW2t5yBiDAWAWJV53b2YgkRWncaTUiutXmRpUwfx2NVHEby/OM1y66OUXKyhYLcwznBI0A1EdwKt4/BquBum4TbNtZtrnS7lAcC6OgSCJzEE7aA0SqjojJ1XYtOH41szML5ulZVSQxAUyIIYZdQT0gMPXarHC8XuDe44EKA1oW1ICTlEZYKwxkaEyNRFQcPhLufqtW1LkqvLPttmgkAk6Ex7MLqNNocv4R7aK7oVVwWUn6wEaxv3G/nXLK09jxurlkjnbjfYTjL2bRSxXMWOfLJMQIgaADQSWPmTQw2Ie2rQAVuDIc2aDlgmCCDpnHpqKctcKvtqtm8wncW3I92gpd3hOIyqBh8RoWJm3cjqygQIgezr56eVRu3ZzyjmlJyknY6eLYhc1oBV+jKFVWIVQzs2h0MZjG3pUf+VLmQ5URVKGzKKVADZmcABolszdoHYCkYwxduZlupIfKHzK4zKypmJ1I2nz2qMbg5YXqnOWOvTGUAaflb6+UU9T8icpLZtkzE8XxF2/121LvbVEaDMXA/sCZ6lusdZGogCBEOzgEN5UusgX61xWUgAKTo4B17bb0u1fUX0clwgFsb9QK21UkHsJGnkPhTXE3UkFcui9ZRSqFpYyqkAgZcoMgag+8jfcrXe/cTxDDWrdxltkOsDqkMDKgsMwAkTI2HqBT3AbmXEWyNNWGgj+7fT7qi28FdInl3D68u5/hqdwnh93nW4tXPa7o43Ujcj1qXZ0dPqWaLa7o71YuSqnzAP3UsvUTDAhEB3CqD7wBNOTXcuD2nyOm5STcpomkk0xD3NpJu0yaSTQMU1ymGFKJojQAmhQoUDLmlCioxTMhVHSRRmkBnuMeD7F9zclrbH2uXlhj5kEHX1FQR4Atfnrvwt/4a19HNToj4MpdPik7cUUnB/DFqxP95P5xUP27VeAUKAppUbRioqkV/HOFLibfLZisMGkQdVmN/fVF/MZfz7fqW/4VraOk4p8mc8GPI7krMengRBoLxA9LdvzJJPmdaP+YqTJuknYE27ek7x8K11HRoj4J+Ew/ZRk/wCZCaZrmaNs1tIB89O9H/MlNTzOox1ZBMDtvEa1qjR0aI+A+Fw/ZRlh4NWP6wT+VyxOnb2ttTRfzMT6rqv+7bOp3k9e+taqhRoj4H8Lh+yjJnwWvZ1B7kWzJ9/0kUSeDcrZ1vZWiCQj6j/mR3O1ayio0oXwuJf+TJ4nwcz+3fmPZJR5XWZH0tEPCFwariiDtoj6/ZzYrXURo0oPhsfNGMveCrjkFsTJEEE220j/ANTXyg6amiPgy7MjEIDBEjDqDBmRIbvJnzk+dbSiNGlB8PBcL3Zgb/yeliGa9bJGgPIAiCSNn8zQTwA4IIxCSpkfQ7d/y63lFRoiJ9Nje7XuzIjwnczZuZh5mZGHYGd5kXfOmeKeD71/LzL9rpJIiy0ywUEkm4Tsqj7K2dCjQivQg1Vfmc8t/J06sGXEWwwIIItGZBmZz+dPXfAd18vMxKkA7C1G8eTegA8oit5RUvTiSumxLt7si8NwCWECW5ga6mSSdyak0KBq0qOhuzH+K/BzYq7zEuInSBDBj+yqA/Jpe/P2v1Xrp1Eah44t2znl02OTto5efk0v/nrPwufwov6Mr/e9Zjvpc/hXUJoiaXoxF8JiXYh8LwK2LYtqSQJMnuTvUomjpJrRKlR1PfcTQozSaBBUmlRSaBiTSSKUTSaAE0RFGaKgYmhRE0KQ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2411760" y="3717032"/>
            <a:ext cx="4896544" cy="1033763"/>
          </a:xfrm>
        </p:spPr>
        <p:txBody>
          <a:bodyPr/>
          <a:lstStyle>
            <a:extLst/>
          </a:lstStyle>
          <a:p>
            <a:pPr algn="ctr"/>
            <a:r>
              <a:rPr lang="nl-BE" dirty="0" smtClean="0">
                <a:solidFill>
                  <a:schemeClr val="tx2"/>
                </a:solidFill>
              </a:rPr>
              <a:t/>
            </a:r>
            <a:br>
              <a:rPr lang="nl-BE" dirty="0" smtClean="0">
                <a:solidFill>
                  <a:schemeClr val="tx2"/>
                </a:solidFill>
              </a:rPr>
            </a:br>
            <a:endParaRPr lang="nl-NL" dirty="0"/>
          </a:p>
        </p:txBody>
      </p:sp>
      <p:sp>
        <p:nvSpPr>
          <p:cNvPr id="7" name="Rectangle 3"/>
          <p:cNvSpPr txBox="1">
            <a:spLocks/>
          </p:cNvSpPr>
          <p:nvPr/>
        </p:nvSpPr>
        <p:spPr>
          <a:xfrm>
            <a:off x="1571604" y="1071546"/>
            <a:ext cx="6336704" cy="1033763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4000" b="1" cap="all" spc="-150" smtClean="0">
                <a:ln/>
                <a:effectLst>
                  <a:reflection blurRad="12700" stA="50000" endPos="50000" dir="5400000" sy="-100000" rotWithShape="0"/>
                </a:effectLst>
                <a:latin typeface="+mj-lt"/>
                <a:ea typeface="+mj-ea"/>
                <a:cs typeface="+mj-cs"/>
              </a:rPr>
              <a:t>M</a:t>
            </a:r>
            <a:r>
              <a:rPr lang="nl-NL" sz="4000" b="1" cap="all" spc="-150" dirty="0" smtClean="0">
                <a:ln/>
                <a:effectLst>
                  <a:reflection blurRad="12700" stA="50000" endPos="50000" dir="5400000" sy="-100000" rotWithShape="0"/>
                </a:effectLst>
                <a:latin typeface="+mj-lt"/>
                <a:ea typeface="+mj-ea"/>
                <a:cs typeface="+mj-cs"/>
              </a:rPr>
              <a:t>a</a:t>
            </a:r>
            <a:r>
              <a:rPr sz="4000" b="1" cap="all" spc="-150" smtClean="0">
                <a:ln/>
                <a:effectLst>
                  <a:reflection blurRad="12700" stA="50000" endPos="50000" dir="5400000" sy="-100000" rotWithShape="0"/>
                </a:effectLst>
                <a:latin typeface="+mj-lt"/>
                <a:ea typeface="+mj-ea"/>
                <a:cs typeface="+mj-cs"/>
              </a:rPr>
              <a:t>in features: </a:t>
            </a:r>
            <a: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nl-NL" sz="4000" b="1" i="0" u="none" strike="noStrike" kern="1200" cap="all" spc="-150" normalizeH="0" baseline="0" noProof="0" dirty="0">
              <a:ln/>
              <a:solidFill>
                <a:schemeClr val="tx1"/>
              </a:solidFill>
              <a:effectLst>
                <a:reflection blurRad="12700" stA="50000" endPos="50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142976" y="1214422"/>
            <a:ext cx="741682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Tracking of  </a:t>
            </a:r>
            <a:r>
              <a:rPr lang="en-US" sz="2400" dirty="0" err="1" smtClean="0"/>
              <a:t>moon,sun,Cygnus,Sagittarius,Cassiopeia,Taurus,Leo</a:t>
            </a:r>
            <a:r>
              <a:rPr lang="en-US" sz="2400" dirty="0" smtClean="0"/>
              <a:t> and Aquarius</a:t>
            </a:r>
            <a:endParaRPr lang="nl-BE" sz="2400" dirty="0" smtClean="0"/>
          </a:p>
          <a:p>
            <a:pPr>
              <a:buFont typeface="Arial" pitchFamily="34" charset="0"/>
              <a:buChar char="•"/>
            </a:pPr>
            <a:endParaRPr lang="nl-BE" sz="2400" dirty="0" smtClean="0"/>
          </a:p>
          <a:p>
            <a:pPr>
              <a:buFont typeface="Arial" pitchFamily="34" charset="0"/>
              <a:buChar char="•"/>
            </a:pPr>
            <a:r>
              <a:rPr lang="nl-BE" sz="2400" dirty="0" smtClean="0"/>
              <a:t> </a:t>
            </a:r>
            <a:r>
              <a:rPr lang="en-US" sz="2400" dirty="0" smtClean="0"/>
              <a:t>Azimuth and elevation motor controlling for all targets plus two free choice positions</a:t>
            </a:r>
            <a:endParaRPr lang="nl-BE" sz="2400" dirty="0" smtClean="0"/>
          </a:p>
          <a:p>
            <a:pPr>
              <a:buFont typeface="Arial" pitchFamily="34" charset="0"/>
              <a:buChar char="•"/>
            </a:pPr>
            <a:endParaRPr lang="nl-BE" sz="2400" dirty="0" smtClean="0"/>
          </a:p>
          <a:p>
            <a:pPr>
              <a:buFont typeface="Arial" pitchFamily="34" charset="0"/>
              <a:buChar char="•"/>
            </a:pPr>
            <a:r>
              <a:rPr lang="nl-BE" sz="2400" dirty="0" smtClean="0"/>
              <a:t> </a:t>
            </a:r>
            <a:r>
              <a:rPr lang="en-US" sz="2400" dirty="0" smtClean="0"/>
              <a:t>Transmission of antenna position via </a:t>
            </a:r>
            <a:r>
              <a:rPr lang="en-US" sz="2400" b="1" dirty="0" smtClean="0"/>
              <a:t>LAN cable </a:t>
            </a:r>
            <a:r>
              <a:rPr lang="en-US" sz="2400" dirty="0" smtClean="0"/>
              <a:t>from antenna down to the controller in the shack</a:t>
            </a:r>
            <a:endParaRPr lang="nl-BE" sz="2400" dirty="0" smtClean="0"/>
          </a:p>
          <a:p>
            <a:pPr>
              <a:buFont typeface="Arial" pitchFamily="34" charset="0"/>
              <a:buChar char="•"/>
            </a:pPr>
            <a:endParaRPr lang="nl-BE" sz="2400" dirty="0" smtClean="0"/>
          </a:p>
          <a:p>
            <a:pPr>
              <a:buFont typeface="Arial" pitchFamily="34" charset="0"/>
              <a:buChar char="•"/>
            </a:pPr>
            <a:r>
              <a:rPr lang="nl-BE" sz="2400" dirty="0" smtClean="0"/>
              <a:t> </a:t>
            </a:r>
            <a:r>
              <a:rPr lang="en-US" sz="2400" dirty="0" smtClean="0"/>
              <a:t>Interfacing with different absolute encoders is possible: 10..12bit</a:t>
            </a:r>
            <a:endParaRPr lang="nl-BE" sz="2400" dirty="0" smtClean="0"/>
          </a:p>
          <a:p>
            <a:pPr>
              <a:buFont typeface="Arial" pitchFamily="34" charset="0"/>
              <a:buChar char="•"/>
            </a:pPr>
            <a:endParaRPr lang="nl-BE" sz="2400" dirty="0" smtClean="0"/>
          </a:p>
          <a:p>
            <a:pPr>
              <a:buFont typeface="Arial" pitchFamily="34" charset="0"/>
              <a:buChar char="•"/>
            </a:pPr>
            <a:r>
              <a:rPr lang="nl-BE" sz="2400" dirty="0" smtClean="0"/>
              <a:t> </a:t>
            </a:r>
            <a:r>
              <a:rPr sz="2400" dirty="0" smtClean="0"/>
              <a:t>A2-S-S, MAB25, </a:t>
            </a:r>
            <a:r>
              <a:rPr sz="2400" dirty="0" err="1" smtClean="0"/>
              <a:t>Prosistel</a:t>
            </a:r>
            <a:r>
              <a:rPr sz="2400" dirty="0" smtClean="0"/>
              <a:t> inclino,HH-12 DF1SR</a:t>
            </a:r>
            <a:endParaRPr lang="nl-BE" sz="2400" dirty="0" smtClean="0"/>
          </a:p>
        </p:txBody>
      </p:sp>
      <p:sp>
        <p:nvSpPr>
          <p:cNvPr id="10" name="Tijdelijke aanduiding voor tekst 10"/>
          <p:cNvSpPr txBox="1">
            <a:spLocks/>
          </p:cNvSpPr>
          <p:nvPr/>
        </p:nvSpPr>
        <p:spPr>
          <a:xfrm>
            <a:off x="7199784" y="6497960"/>
            <a:ext cx="1944216" cy="360040"/>
          </a:xfrm>
          <a:prstGeom prst="rect">
            <a:avLst/>
          </a:prstGeom>
        </p:spPr>
        <p:txBody>
          <a:bodyPr vert="horz" anchor="t">
            <a:normAutofit fontScale="92500"/>
          </a:bodyPr>
          <a:lstStyle/>
          <a:p>
            <a:pPr marL="374904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95000"/>
              <a:buFont typeface="Wingdings"/>
              <a:buNone/>
              <a:tabLst/>
              <a:defRPr/>
            </a:pPr>
            <a:r>
              <a:rPr kumimoji="0" lang="nl-B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2017 ON4BCB Walter Crauwels</a:t>
            </a:r>
            <a:endParaRPr kumimoji="0" lang="nl-BE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2411760" y="3717032"/>
            <a:ext cx="4896544" cy="1033763"/>
          </a:xfrm>
        </p:spPr>
        <p:txBody>
          <a:bodyPr/>
          <a:lstStyle>
            <a:extLst/>
          </a:lstStyle>
          <a:p>
            <a:pPr algn="ctr"/>
            <a:r>
              <a:rPr lang="nl-BE" dirty="0" smtClean="0">
                <a:solidFill>
                  <a:schemeClr val="tx2"/>
                </a:solidFill>
              </a:rPr>
              <a:t/>
            </a:r>
            <a:br>
              <a:rPr lang="nl-BE" dirty="0" smtClean="0">
                <a:solidFill>
                  <a:schemeClr val="tx2"/>
                </a:solidFill>
              </a:rPr>
            </a:br>
            <a:endParaRPr lang="nl-NL" dirty="0"/>
          </a:p>
        </p:txBody>
      </p:sp>
      <p:sp>
        <p:nvSpPr>
          <p:cNvPr id="7" name="Rectangle 3"/>
          <p:cNvSpPr txBox="1">
            <a:spLocks/>
          </p:cNvSpPr>
          <p:nvPr/>
        </p:nvSpPr>
        <p:spPr>
          <a:xfrm>
            <a:off x="1571604" y="1071546"/>
            <a:ext cx="6336704" cy="1033763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4000" b="1" cap="all" spc="-150" smtClean="0">
                <a:ln/>
                <a:effectLst>
                  <a:reflection blurRad="12700" stA="50000" endPos="50000" dir="5400000" sy="-100000" rotWithShape="0"/>
                </a:effectLst>
                <a:latin typeface="+mj-lt"/>
                <a:ea typeface="+mj-ea"/>
                <a:cs typeface="+mj-cs"/>
              </a:rPr>
              <a:t>M</a:t>
            </a:r>
            <a:r>
              <a:rPr lang="nl-NL" sz="4000" b="1" cap="all" spc="-150" dirty="0" smtClean="0">
                <a:ln/>
                <a:effectLst>
                  <a:reflection blurRad="12700" stA="50000" endPos="50000" dir="5400000" sy="-100000" rotWithShape="0"/>
                </a:effectLst>
                <a:latin typeface="+mj-lt"/>
                <a:ea typeface="+mj-ea"/>
                <a:cs typeface="+mj-cs"/>
              </a:rPr>
              <a:t>a</a:t>
            </a:r>
            <a:r>
              <a:rPr sz="4000" b="1" cap="all" spc="-150" smtClean="0">
                <a:ln/>
                <a:effectLst>
                  <a:reflection blurRad="12700" stA="50000" endPos="50000" dir="5400000" sy="-100000" rotWithShape="0"/>
                </a:effectLst>
                <a:latin typeface="+mj-lt"/>
                <a:ea typeface="+mj-ea"/>
                <a:cs typeface="+mj-cs"/>
              </a:rPr>
              <a:t>in features: </a:t>
            </a:r>
            <a: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nl-NL" sz="4000" b="1" i="0" u="none" strike="noStrike" kern="1200" cap="all" spc="-150" normalizeH="0" baseline="0" noProof="0" dirty="0">
              <a:ln/>
              <a:solidFill>
                <a:schemeClr val="tx1"/>
              </a:solidFill>
              <a:effectLst>
                <a:reflection blurRad="12700" stA="50000" endPos="50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142976" y="1214422"/>
            <a:ext cx="741682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sz="2400" smtClean="0"/>
              <a:t>Selectable stepsize for tracking</a:t>
            </a:r>
          </a:p>
          <a:p>
            <a:endParaRPr lang="nl-BE" sz="2400" dirty="0" smtClean="0"/>
          </a:p>
          <a:p>
            <a:pPr>
              <a:buFont typeface="Arial" pitchFamily="34" charset="0"/>
              <a:buChar char="•"/>
            </a:pPr>
            <a:r>
              <a:rPr lang="nl-BE" sz="2400" dirty="0" smtClean="0"/>
              <a:t> </a:t>
            </a:r>
            <a:r>
              <a:rPr lang="en-US" sz="2400" dirty="0" smtClean="0"/>
              <a:t>Selectable offset for azimuth and elev. up to +/- 9.9 deg</a:t>
            </a:r>
            <a:endParaRPr lang="nl-BE" sz="2400" dirty="0" smtClean="0"/>
          </a:p>
          <a:p>
            <a:pPr>
              <a:buFont typeface="Arial" pitchFamily="34" charset="0"/>
              <a:buChar char="•"/>
            </a:pPr>
            <a:endParaRPr lang="nl-BE" sz="2400" dirty="0" smtClean="0"/>
          </a:p>
          <a:p>
            <a:pPr>
              <a:buFont typeface="Arial" pitchFamily="34" charset="0"/>
              <a:buChar char="•"/>
            </a:pPr>
            <a:r>
              <a:rPr lang="nl-BE" sz="2400" dirty="0" smtClean="0"/>
              <a:t> </a:t>
            </a:r>
            <a:r>
              <a:rPr lang="en-US" sz="2400" dirty="0" smtClean="0"/>
              <a:t>Motor control output </a:t>
            </a:r>
            <a:r>
              <a:rPr lang="en-US" sz="2400" dirty="0" err="1" smtClean="0"/>
              <a:t>clw</a:t>
            </a:r>
            <a:r>
              <a:rPr lang="en-US" sz="2400" dirty="0" smtClean="0"/>
              <a:t>/</a:t>
            </a:r>
            <a:r>
              <a:rPr lang="en-US" sz="2400" dirty="0" err="1" smtClean="0"/>
              <a:t>ccw</a:t>
            </a:r>
            <a:r>
              <a:rPr lang="en-US" sz="2400" dirty="0" smtClean="0"/>
              <a:t> up/down,</a:t>
            </a:r>
            <a:r>
              <a:rPr lang="en-US" sz="2400" b="1" dirty="0" smtClean="0"/>
              <a:t> including soft-start and soft-stop</a:t>
            </a:r>
            <a:endParaRPr lang="nl-BE" sz="2400" dirty="0" smtClean="0"/>
          </a:p>
          <a:p>
            <a:pPr>
              <a:buFont typeface="Arial" pitchFamily="34" charset="0"/>
              <a:buChar char="•"/>
            </a:pPr>
            <a:endParaRPr lang="nl-BE" sz="2400" dirty="0" smtClean="0"/>
          </a:p>
          <a:p>
            <a:pPr>
              <a:buFont typeface="Arial" pitchFamily="34" charset="0"/>
              <a:buChar char="•"/>
            </a:pPr>
            <a:r>
              <a:rPr lang="nl-BE" sz="2400" dirty="0" smtClean="0"/>
              <a:t> </a:t>
            </a:r>
            <a:r>
              <a:rPr lang="en-US" sz="2400" dirty="0" smtClean="0"/>
              <a:t>Local operation by 4 buttons at controller, non volatile storage of all parameters</a:t>
            </a:r>
            <a:endParaRPr lang="nl-BE" sz="2400" dirty="0" smtClean="0"/>
          </a:p>
          <a:p>
            <a:pPr>
              <a:buFont typeface="Arial" pitchFamily="34" charset="0"/>
              <a:buChar char="•"/>
            </a:pPr>
            <a:endParaRPr lang="nl-BE" sz="2400" dirty="0" smtClean="0"/>
          </a:p>
          <a:p>
            <a:pPr>
              <a:buFont typeface="Arial" pitchFamily="34" charset="0"/>
              <a:buChar char="•"/>
            </a:pPr>
            <a:r>
              <a:rPr lang="nl-BE" sz="2400" dirty="0" smtClean="0"/>
              <a:t> </a:t>
            </a:r>
            <a:r>
              <a:rPr sz="2400" smtClean="0"/>
              <a:t>Real - Time </a:t>
            </a:r>
            <a:r>
              <a:rPr lang="nl-NL" sz="2400" dirty="0" smtClean="0"/>
              <a:t>–</a:t>
            </a:r>
            <a:r>
              <a:rPr sz="2400" smtClean="0"/>
              <a:t> Clock + </a:t>
            </a:r>
            <a:r>
              <a:rPr lang="nl-BE" sz="2400" dirty="0" smtClean="0"/>
              <a:t> </a:t>
            </a:r>
            <a:r>
              <a:rPr lang="en-US" sz="2400" dirty="0" smtClean="0"/>
              <a:t>4 x 20 character LCD – display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DC motor H-bridges for AZ and EL</a:t>
            </a:r>
            <a:endParaRPr lang="nl-BE" sz="2400" dirty="0" smtClean="0"/>
          </a:p>
        </p:txBody>
      </p:sp>
      <p:sp>
        <p:nvSpPr>
          <p:cNvPr id="10" name="Tijdelijke aanduiding voor tekst 10"/>
          <p:cNvSpPr txBox="1">
            <a:spLocks/>
          </p:cNvSpPr>
          <p:nvPr/>
        </p:nvSpPr>
        <p:spPr>
          <a:xfrm>
            <a:off x="7199784" y="6497960"/>
            <a:ext cx="1944216" cy="360040"/>
          </a:xfrm>
          <a:prstGeom prst="rect">
            <a:avLst/>
          </a:prstGeom>
        </p:spPr>
        <p:txBody>
          <a:bodyPr vert="horz" anchor="t">
            <a:normAutofit fontScale="92500"/>
          </a:bodyPr>
          <a:lstStyle/>
          <a:p>
            <a:pPr marL="374904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95000"/>
              <a:buFont typeface="Wingdings"/>
              <a:buNone/>
              <a:tabLst/>
              <a:defRPr/>
            </a:pPr>
            <a:r>
              <a:rPr kumimoji="0" lang="nl-B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2017 ON4BCB Walter Crauwels</a:t>
            </a:r>
            <a:endParaRPr kumimoji="0" lang="nl-BE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2411760" y="3717032"/>
            <a:ext cx="4896544" cy="1033763"/>
          </a:xfrm>
        </p:spPr>
        <p:txBody>
          <a:bodyPr/>
          <a:lstStyle>
            <a:extLst/>
          </a:lstStyle>
          <a:p>
            <a:pPr algn="ctr"/>
            <a:r>
              <a:rPr lang="nl-BE" dirty="0" smtClean="0">
                <a:solidFill>
                  <a:schemeClr val="tx2"/>
                </a:solidFill>
              </a:rPr>
              <a:t/>
            </a:r>
            <a:br>
              <a:rPr lang="nl-BE" dirty="0" smtClean="0">
                <a:solidFill>
                  <a:schemeClr val="tx2"/>
                </a:solidFill>
              </a:rPr>
            </a:br>
            <a:endParaRPr lang="nl-NL" dirty="0"/>
          </a:p>
        </p:txBody>
      </p:sp>
      <p:sp>
        <p:nvSpPr>
          <p:cNvPr id="7" name="Rectangle 3"/>
          <p:cNvSpPr txBox="1">
            <a:spLocks/>
          </p:cNvSpPr>
          <p:nvPr/>
        </p:nvSpPr>
        <p:spPr>
          <a:xfrm>
            <a:off x="1571604" y="1071546"/>
            <a:ext cx="6336704" cy="1033763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4000" b="1" cap="all" spc="-150" smtClean="0">
                <a:ln/>
                <a:effectLst>
                  <a:reflection blurRad="12700" stA="50000" endPos="50000" dir="5400000" sy="-100000" rotWithShape="0"/>
                </a:effectLst>
                <a:latin typeface="+mj-lt"/>
                <a:ea typeface="+mj-ea"/>
                <a:cs typeface="+mj-cs"/>
              </a:rPr>
              <a:t>NEW features: </a:t>
            </a:r>
            <a: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nl-NL" sz="4000" b="1" i="0" u="none" strike="noStrike" kern="1200" cap="all" spc="-150" normalizeH="0" baseline="0" noProof="0" dirty="0">
              <a:ln/>
              <a:solidFill>
                <a:schemeClr val="tx1"/>
              </a:solidFill>
              <a:effectLst>
                <a:reflection blurRad="12700" stA="50000" endPos="50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142976" y="1214422"/>
            <a:ext cx="74168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sz="2400" smtClean="0"/>
              <a:t>Automatic calibration of the encoders by Sun or Moon</a:t>
            </a:r>
          </a:p>
          <a:p>
            <a:pPr>
              <a:buFont typeface="Arial" pitchFamily="34" charset="0"/>
              <a:buChar char="•"/>
            </a:pPr>
            <a:endParaRPr sz="2400" smtClean="0"/>
          </a:p>
          <a:p>
            <a:endParaRPr lang="nl-BE" sz="2400" dirty="0" smtClean="0"/>
          </a:p>
          <a:p>
            <a:pPr>
              <a:buFont typeface="Arial" pitchFamily="34" charset="0"/>
              <a:buChar char="•"/>
            </a:pPr>
            <a:r>
              <a:rPr lang="nl-BE" sz="2400" dirty="0" smtClean="0"/>
              <a:t> Support of </a:t>
            </a:r>
            <a:r>
              <a:rPr lang="nl-BE" sz="2400" dirty="0" err="1" smtClean="0"/>
              <a:t>new</a:t>
            </a:r>
            <a:r>
              <a:rPr lang="nl-BE" sz="2400" dirty="0" smtClean="0"/>
              <a:t> </a:t>
            </a:r>
            <a:r>
              <a:rPr lang="nl-BE" sz="2400" dirty="0" err="1" smtClean="0"/>
              <a:t>encoders</a:t>
            </a:r>
            <a:r>
              <a:rPr lang="nl-BE" sz="2400" dirty="0" smtClean="0"/>
              <a:t> (MAB28,ETS25,</a:t>
            </a:r>
            <a:r>
              <a:rPr lang="nl-BE" sz="2400" dirty="0" err="1" smtClean="0"/>
              <a:t>Positel</a:t>
            </a:r>
            <a:r>
              <a:rPr lang="nl-BE" sz="2400" dirty="0" smtClean="0"/>
              <a:t> </a:t>
            </a:r>
            <a:r>
              <a:rPr lang="nl-BE" sz="2400" dirty="0" err="1" smtClean="0"/>
              <a:t>inclino</a:t>
            </a:r>
            <a:r>
              <a:rPr lang="nl-BE" sz="2400" dirty="0" smtClean="0"/>
              <a:t>)</a:t>
            </a:r>
          </a:p>
          <a:p>
            <a:pPr>
              <a:buFont typeface="Arial" pitchFamily="34" charset="0"/>
              <a:buChar char="•"/>
            </a:pPr>
            <a:endParaRPr lang="nl-BE" sz="2400" dirty="0" smtClean="0"/>
          </a:p>
          <a:p>
            <a:pPr>
              <a:buFont typeface="Arial" pitchFamily="34" charset="0"/>
              <a:buChar char="•"/>
            </a:pPr>
            <a:endParaRPr lang="nl-BE" sz="2400" dirty="0" smtClean="0"/>
          </a:p>
          <a:p>
            <a:pPr>
              <a:buFont typeface="Arial" pitchFamily="34" charset="0"/>
              <a:buChar char="•"/>
            </a:pPr>
            <a:r>
              <a:rPr lang="nl-BE" sz="2400" dirty="0" smtClean="0"/>
              <a:t> </a:t>
            </a:r>
            <a:r>
              <a:rPr sz="2400" smtClean="0"/>
              <a:t>PWM speedcontrol in manual mode  with    	CW,CCW,UP,Down buttons</a:t>
            </a:r>
            <a:endParaRPr lang="nl-BE" sz="2400" dirty="0" smtClean="0"/>
          </a:p>
          <a:p>
            <a:endParaRPr lang="nl-BE" sz="2400" dirty="0" smtClean="0"/>
          </a:p>
          <a:p>
            <a:endParaRPr lang="nl-BE" sz="2400" dirty="0" smtClean="0"/>
          </a:p>
        </p:txBody>
      </p:sp>
      <p:sp>
        <p:nvSpPr>
          <p:cNvPr id="10" name="Tijdelijke aanduiding voor tekst 10"/>
          <p:cNvSpPr txBox="1">
            <a:spLocks/>
          </p:cNvSpPr>
          <p:nvPr/>
        </p:nvSpPr>
        <p:spPr>
          <a:xfrm>
            <a:off x="7199784" y="6497960"/>
            <a:ext cx="1944216" cy="360040"/>
          </a:xfrm>
          <a:prstGeom prst="rect">
            <a:avLst/>
          </a:prstGeom>
        </p:spPr>
        <p:txBody>
          <a:bodyPr vert="horz" anchor="t">
            <a:normAutofit fontScale="92500"/>
          </a:bodyPr>
          <a:lstStyle/>
          <a:p>
            <a:pPr marL="374904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95000"/>
              <a:buFont typeface="Wingdings"/>
              <a:buNone/>
              <a:tabLst/>
              <a:defRPr/>
            </a:pPr>
            <a:r>
              <a:rPr kumimoji="0" lang="nl-B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2017 ON4BCB Walter Crauwels</a:t>
            </a:r>
            <a:endParaRPr kumimoji="0" lang="nl-BE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2411760" y="3717032"/>
            <a:ext cx="4896544" cy="1033763"/>
          </a:xfrm>
        </p:spPr>
        <p:txBody>
          <a:bodyPr/>
          <a:lstStyle>
            <a:extLst/>
          </a:lstStyle>
          <a:p>
            <a:pPr algn="ctr"/>
            <a:r>
              <a:rPr lang="nl-BE" dirty="0" smtClean="0">
                <a:solidFill>
                  <a:schemeClr val="tx2"/>
                </a:solidFill>
              </a:rPr>
              <a:t/>
            </a:r>
            <a:br>
              <a:rPr lang="nl-BE" dirty="0" smtClean="0">
                <a:solidFill>
                  <a:schemeClr val="tx2"/>
                </a:solidFill>
              </a:rPr>
            </a:br>
            <a:endParaRPr lang="nl-NL" dirty="0"/>
          </a:p>
        </p:txBody>
      </p:sp>
      <p:sp>
        <p:nvSpPr>
          <p:cNvPr id="7" name="Rectangle 3"/>
          <p:cNvSpPr txBox="1">
            <a:spLocks/>
          </p:cNvSpPr>
          <p:nvPr/>
        </p:nvSpPr>
        <p:spPr>
          <a:xfrm>
            <a:off x="1571604" y="1071546"/>
            <a:ext cx="6336704" cy="1033763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4000" b="1" cap="all" spc="-150" smtClean="0">
                <a:ln/>
                <a:effectLst>
                  <a:reflection blurRad="12700" stA="50000" endPos="50000" dir="5400000" sy="-100000" rotWithShape="0"/>
                </a:effectLst>
                <a:latin typeface="+mj-lt"/>
                <a:ea typeface="+mj-ea"/>
                <a:cs typeface="+mj-cs"/>
              </a:rPr>
              <a:t>Software control: </a:t>
            </a:r>
            <a: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nl-NL" sz="4000" b="1" i="0" u="none" strike="noStrike" kern="1200" cap="all" spc="-150" normalizeH="0" baseline="0" noProof="0" dirty="0">
              <a:ln/>
              <a:solidFill>
                <a:schemeClr val="tx1"/>
              </a:solidFill>
              <a:effectLst>
                <a:reflection blurRad="12700" stA="50000" endPos="50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142976" y="1214422"/>
            <a:ext cx="74168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sz="2400" smtClean="0"/>
              <a:t>Software control by PST rotator (YO3DMU)</a:t>
            </a:r>
          </a:p>
          <a:p>
            <a:pPr>
              <a:buFont typeface="Arial" pitchFamily="34" charset="0"/>
              <a:buChar char="•"/>
            </a:pPr>
            <a:endParaRPr lang="nl-BE" sz="2400" dirty="0" smtClean="0"/>
          </a:p>
          <a:p>
            <a:pPr>
              <a:buFont typeface="Arial" pitchFamily="34" charset="0"/>
              <a:buChar char="•"/>
            </a:pPr>
            <a:r>
              <a:rPr lang="nl-BE" sz="2400" dirty="0" err="1" smtClean="0"/>
              <a:t>Interfacing</a:t>
            </a:r>
            <a:r>
              <a:rPr lang="nl-BE" sz="2400" dirty="0" smtClean="0"/>
              <a:t> to </a:t>
            </a:r>
            <a:r>
              <a:rPr lang="nl-BE" sz="2400" dirty="0" err="1" smtClean="0"/>
              <a:t>any</a:t>
            </a:r>
            <a:r>
              <a:rPr lang="nl-BE" sz="2400" dirty="0" smtClean="0"/>
              <a:t> </a:t>
            </a:r>
            <a:r>
              <a:rPr lang="nl-BE" sz="2400" dirty="0" err="1" smtClean="0"/>
              <a:t>tracking</a:t>
            </a:r>
            <a:r>
              <a:rPr lang="nl-BE" sz="2400" dirty="0" smtClean="0"/>
              <a:t> program (DDE)</a:t>
            </a:r>
            <a:endParaRPr sz="2400" smtClean="0"/>
          </a:p>
          <a:p>
            <a:pPr>
              <a:buFont typeface="Arial" pitchFamily="34" charset="0"/>
              <a:buChar char="•"/>
            </a:pPr>
            <a:endParaRPr sz="2400" smtClean="0"/>
          </a:p>
          <a:p>
            <a:endParaRPr lang="nl-BE" sz="2400" dirty="0" smtClean="0"/>
          </a:p>
          <a:p>
            <a:endParaRPr lang="nl-BE" sz="2400" dirty="0" smtClean="0"/>
          </a:p>
          <a:p>
            <a:endParaRPr lang="nl-BE" sz="2400" dirty="0" smtClean="0"/>
          </a:p>
        </p:txBody>
      </p:sp>
      <p:sp>
        <p:nvSpPr>
          <p:cNvPr id="10" name="Tijdelijke aanduiding voor tekst 10"/>
          <p:cNvSpPr txBox="1">
            <a:spLocks/>
          </p:cNvSpPr>
          <p:nvPr/>
        </p:nvSpPr>
        <p:spPr>
          <a:xfrm>
            <a:off x="7199784" y="6497960"/>
            <a:ext cx="1944216" cy="360040"/>
          </a:xfrm>
          <a:prstGeom prst="rect">
            <a:avLst/>
          </a:prstGeom>
        </p:spPr>
        <p:txBody>
          <a:bodyPr vert="horz" anchor="t">
            <a:normAutofit fontScale="92500"/>
          </a:bodyPr>
          <a:lstStyle/>
          <a:p>
            <a:pPr marL="374904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95000"/>
              <a:buFont typeface="Wingdings"/>
              <a:buNone/>
              <a:tabLst/>
              <a:defRPr/>
            </a:pPr>
            <a:r>
              <a:rPr kumimoji="0" lang="nl-B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2017 ON4BCB Walter Crauwels</a:t>
            </a:r>
            <a:endParaRPr kumimoji="0" lang="nl-BE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Afbeelding 7" descr="pst rotat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3143248"/>
            <a:ext cx="7762726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2411760" y="3717032"/>
            <a:ext cx="4896544" cy="1033763"/>
          </a:xfrm>
        </p:spPr>
        <p:txBody>
          <a:bodyPr/>
          <a:lstStyle>
            <a:extLst/>
          </a:lstStyle>
          <a:p>
            <a:pPr algn="ctr"/>
            <a:r>
              <a:rPr lang="nl-BE" dirty="0" smtClean="0">
                <a:solidFill>
                  <a:schemeClr val="tx2"/>
                </a:solidFill>
              </a:rPr>
              <a:t/>
            </a:r>
            <a:br>
              <a:rPr lang="nl-BE" dirty="0" smtClean="0">
                <a:solidFill>
                  <a:schemeClr val="tx2"/>
                </a:solidFill>
              </a:rPr>
            </a:b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idx="1"/>
          </p:nvPr>
        </p:nvSpPr>
        <p:spPr>
          <a:xfrm>
            <a:off x="7199784" y="6497960"/>
            <a:ext cx="1944216" cy="360040"/>
          </a:xfrm>
        </p:spPr>
        <p:txBody>
          <a:bodyPr>
            <a:normAutofit fontScale="92500"/>
          </a:bodyPr>
          <a:lstStyle/>
          <a:p>
            <a:r>
              <a:rPr lang="nl-BE" sz="1000" dirty="0" smtClean="0"/>
              <a:t>© 2017 ON4BCB Walter </a:t>
            </a:r>
            <a:r>
              <a:rPr lang="nl-BE" sz="1000" dirty="0" err="1" smtClean="0"/>
              <a:t>Crauwels</a:t>
            </a:r>
            <a:endParaRPr lang="nl-BE" sz="1000" dirty="0"/>
          </a:p>
        </p:txBody>
      </p:sp>
      <p:pic>
        <p:nvPicPr>
          <p:cNvPr id="98306" name="Picture 2" descr="http://safaridx.com/web-sdr/www-sdr-banner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500166" y="2714620"/>
            <a:ext cx="6572296" cy="3696918"/>
          </a:xfrm>
          <a:prstGeom prst="rect">
            <a:avLst/>
          </a:prstGeom>
          <a:noFill/>
        </p:spPr>
      </p:pic>
      <p:sp>
        <p:nvSpPr>
          <p:cNvPr id="7" name="Rectangle 3"/>
          <p:cNvSpPr txBox="1">
            <a:spLocks/>
          </p:cNvSpPr>
          <p:nvPr/>
        </p:nvSpPr>
        <p:spPr>
          <a:xfrm>
            <a:off x="1428728" y="2643182"/>
            <a:ext cx="6336704" cy="1033763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extLst/>
          </a:lstStyle>
          <a:p>
            <a:pPr lvl="0" algn="ctr">
              <a:spcBef>
                <a:spcPct val="0"/>
              </a:spcBef>
            </a:pPr>
            <a:r>
              <a:rPr lang="en-US" sz="4000" dirty="0" smtClean="0"/>
              <a:t>OE5JFL Antenna controller DIY </a:t>
            </a:r>
            <a:r>
              <a:rPr lang="en-US" sz="2800" dirty="0" smtClean="0"/>
              <a:t>(ON4BCB) </a:t>
            </a:r>
            <a: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nl-NL" sz="4000" b="1" i="0" u="none" strike="noStrike" kern="1200" cap="all" spc="-150" normalizeH="0" baseline="0" noProof="0" dirty="0" smtClean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nl-NL" sz="4000" b="1" i="0" u="none" strike="noStrike" kern="1200" cap="all" spc="-150" normalizeH="0" baseline="0" noProof="0" dirty="0">
              <a:ln/>
              <a:solidFill>
                <a:schemeClr val="tx1"/>
              </a:solidFill>
              <a:effectLst>
                <a:reflection blurRad="12700" stA="50000" endPos="50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roducingPowerPoint2007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3000"/>
                <a:satMod val="200000"/>
              </a:schemeClr>
              <a:schemeClr val="phClr">
                <a:tint val="78000"/>
                <a:satMod val="230000"/>
              </a:schemeClr>
            </a:duotone>
          </a:blip>
          <a:tile tx="0" ty="0" sx="90000" sy="9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IntroducingPowerPoint2007</Template>
  <TotalTime>0</TotalTime>
  <Words>648</Words>
  <Application>Microsoft Office PowerPoint</Application>
  <PresentationFormat>Diavoorstelling (4:3)</PresentationFormat>
  <Paragraphs>261</Paragraphs>
  <Slides>43</Slides>
  <Notes>43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43</vt:i4>
      </vt:variant>
    </vt:vector>
  </HeadingPairs>
  <TitlesOfParts>
    <vt:vector size="44" baseType="lpstr">
      <vt:lpstr>IntroducingPowerPoint2007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IS it reliable ?   </vt:lpstr>
      <vt:lpstr>Conclusion:  Build it  your self &amp; Build it NICE !!!   </vt:lpstr>
      <vt:lpstr>Q&amp;A ?   </vt:lpstr>
      <vt:lpstr>ON4BCB@Gmail.com  </vt:lpstr>
      <vt:lpstr>   </vt:lpstr>
      <vt:lpstr>  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Q&amp;A ?   </vt:lpstr>
      <vt:lpstr>ON4BCB@Gmail.com  </vt:lpstr>
      <vt:lpstr>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2011-03-31T15:23:23Z</dcterms:created>
  <dcterms:modified xsi:type="dcterms:W3CDTF">2017-05-20T11:19:28Z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1043</vt:i4>
  </property>
  <property fmtid="{D5CDD505-2E9C-101B-9397-08002B2CF9AE}" pid="3" name="_Version">
    <vt:lpwstr>12.0.4518</vt:lpwstr>
  </property>
</Properties>
</file>